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327A1D-CA29-FE45-AFF9-707DB7E99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91AB4B-D756-644B-8906-317FAA6751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146B06-24F0-E941-A1BB-C17656920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D55E8-3FE5-6B44-B51F-E2EE97FEB969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0B4690-754C-9D40-80EB-6EC6F2F21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542E0A-194F-A648-ACA9-A263A343F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D4EC-8341-D246-AC89-18DA8C1846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984197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D8383D-62D1-094D-8694-F03D2BF9E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D4B928-4CE7-8A45-AB86-24023AB16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DCDAAE0-87BC-BB4D-8A20-2A5E004DE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D55E8-3FE5-6B44-B51F-E2EE97FEB969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B98419-5119-DF43-A173-11EBD60A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35BF2-8DB6-7B49-A348-0CD16744F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D4EC-8341-D246-AC89-18DA8C1846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4613199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08D6F5F-51AD-A349-A825-A9EE5F08F6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FA8B95A-9821-A248-9105-A66F11556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BD5C86-2F82-F64A-A528-7F2B2DAA9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D55E8-3FE5-6B44-B51F-E2EE97FEB969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58F5E3-2C8D-BB46-BEBD-B1A485CF4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F4DA67-2A31-2D40-BDB2-5836E5D18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D4EC-8341-D246-AC89-18DA8C1846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192822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EAF18A-A8D7-8849-87FA-514F5EF85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AFF973-A3A7-AE47-875C-4014C58B7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7605D6-5F7C-1646-AB08-8F43647C4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D55E8-3FE5-6B44-B51F-E2EE97FEB969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B621F1-D179-5D4F-BF94-A7E1C8F92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54BF61-D995-E34B-A83E-11BF19F6E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D4EC-8341-D246-AC89-18DA8C1846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048853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40727B-AF49-C240-8168-9478E2186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FB7061-673D-EB4E-9347-6F0201C81C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8182CF-62F0-8346-958D-F6A09A407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D55E8-3FE5-6B44-B51F-E2EE97FEB969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353C98-496A-A54C-ADAE-4B3F13298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14EA7C-20D9-484B-8EC5-E6B38A6C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D4EC-8341-D246-AC89-18DA8C1846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332163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1E1ABE-617F-5A4B-9995-83ABAF07A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A1BFF2-823C-8B41-8D23-C441AD29AC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B4BC25-3EDE-4C42-A437-D740CA3D32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11B869E-A9E2-DD42-A35A-8F99C263D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D55E8-3FE5-6B44-B51F-E2EE97FEB969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BFC0113-0DD0-4E45-BAAE-E44EE827E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B54BE64-BD79-3B41-8BC0-6AF9E204D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D4EC-8341-D246-AC89-18DA8C1846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2805443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D571F0-45AC-D94A-9B48-C75CD080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5BB53E-F063-4749-BBDB-E6CAB56D8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01D594-0E3C-D44A-9E88-A683C3739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C7C0ABD-C3A9-3D4F-864B-603242CEFA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6FDE38E-E9AE-CE40-BD6C-597509C9DE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5C36239-E8E8-BA45-8F5C-F8F6EA122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D55E8-3FE5-6B44-B51F-E2EE97FEB969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1FF869F-79E9-1140-9E91-A039F3870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A60E620-FEEA-634B-8E41-3AC06ED9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D4EC-8341-D246-AC89-18DA8C1846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1914323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70D650-5D1D-D341-91F9-5F4A57618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52AB7AA-BDBE-CE48-A9E6-D0B60B9CA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D55E8-3FE5-6B44-B51F-E2EE97FEB969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3A51E19-45D7-D249-AA5C-DCBFE2A0E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FD3F6ED-36AD-B648-9FAB-12123599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D4EC-8341-D246-AC89-18DA8C1846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8866205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4CD215D-1DF4-0243-AA1A-B205E3EB1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D55E8-3FE5-6B44-B51F-E2EE97FEB969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DF7F86-FB5D-504E-9472-6E4F71AB9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0FB4CD-3B3F-5149-8CAA-915791907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D4EC-8341-D246-AC89-18DA8C1846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658053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9E156D-50C6-4345-A72E-CDA7260B9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AAA593-2E12-5940-9375-527DECC16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C5E15F-080F-3841-BAA8-3903571387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061204E-E776-5948-99AA-F6995E038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D55E8-3FE5-6B44-B51F-E2EE97FEB969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76C8BB-4161-C44A-8179-8E521859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DF690D5-4861-4943-AA1F-6221B438F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D4EC-8341-D246-AC89-18DA8C1846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0094735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6125F5-93A4-C74C-9285-ECA1FAB9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1F1124C-7625-FB4E-AB09-CE7C692E38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54109C1-17A4-8A4C-9898-A427E4EFF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A30EB1-B2C0-814B-890D-16056560A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D55E8-3FE5-6B44-B51F-E2EE97FEB969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0E71639-E183-7847-987F-4C5B2FEB5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C1D84B-2EA0-9D41-8B11-0760EE17F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D4EC-8341-D246-AC89-18DA8C1846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669729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8077F84-02E1-2E4D-AB1E-FD1B92779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C5BD89-D57E-4840-A0C9-F9B10B23F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66284E-3DF6-3849-8BB2-63AAA39AF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D55E8-3FE5-6B44-B51F-E2EE97FEB969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2BE8DE-DC0B-244E-BC9D-57260536B0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535722-7CE5-0848-903F-B5494F24C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6D4EC-8341-D246-AC89-18DA8C1846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910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CA16504-68AA-9742-9B8A-DB5AA92AF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65268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FEFF2C2-34E9-934F-8A45-6ECDE5AF9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219677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3F974CA-90A4-824D-AEE8-5E6E9110B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64393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7EB53BA-30E4-7146-8B65-C6EE1AAB3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17511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772FB49-1941-5C4F-8EFA-AC48956A8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0344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FF2C489-740C-EF4B-925B-FFE3DC572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76795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B8C6DC7-6371-C74A-9C63-AA4632DA9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812394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3361BF6-05E5-A04D-85B8-FEDAE66AA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47218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C6CE952-D950-3940-8A8A-AB2DE8EB9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40492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EB8786E-7F6D-BC4C-9028-9BB31AEBA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909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FD59194-BE24-1B4A-A389-FA2CA7493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3390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C61E922-0E02-9E40-973A-4DBE85370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73167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A48E8A1-A8D4-2A4B-8FAA-95FB6F0BB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13200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7E648C3-040D-2747-83F0-06B4F9875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426199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Grand écran</PresentationFormat>
  <Paragraphs>0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Cécile Gillet</dc:creator>
  <cp:lastModifiedBy>Cécile Gillet</cp:lastModifiedBy>
  <cp:revision>4</cp:revision>
  <dcterms:created xsi:type="dcterms:W3CDTF">2020-11-05T11:22:13Z</dcterms:created>
  <dcterms:modified xsi:type="dcterms:W3CDTF">2020-11-05T13:31:22Z</dcterms:modified>
</cp:coreProperties>
</file>