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AF6E50-D189-F14C-A178-254E4CE66C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1AD5D7-5B94-5042-A3B8-76B42EF485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4CB216-A44F-7640-AD9D-C9B15F6A2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5E775D-2BBA-2D4E-877C-3EB00BD4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022B2-0EB2-E44E-A474-B31FC889D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487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EC0432-7B16-EA48-A955-E8898ADD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BD9E3E-98F2-BB48-89D7-0495B840DA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AC49DB-A710-D147-A576-C54D4CC9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7ED9BD-5F73-A246-9BDB-D80537D2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788F45-0E3C-F048-AEB6-A79A560CE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145377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D5F2F84-3303-2641-96D0-2B5F18EDE8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60B0663-7BFC-1F40-A715-95F0323258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3EB713-774A-EF41-B8F3-E443C5CCE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DF5650-4CA1-934B-8FD8-010E29CCA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2BAD96-8843-104E-98AA-74883EF1E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39786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EF940A-B6B6-0B42-A260-110DA08C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5AE1A9-E61F-044F-B6A4-E84F05FC5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FDC8D7-1211-1445-99B9-0B9EE89B5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D29939-03C6-EF48-8CEC-9A6B41866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5B2B23-AA0A-2741-BFCF-5FFE7F28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640638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7BA8AE-FFEC-2C44-87A5-4320BC078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E9DCE2-6AF4-494C-A2E2-FE3BBB750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77B360-D4A0-D94F-BEE4-D8F214766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EE0921-FBD9-EA49-AD38-5F4D41961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A055FF-BEAF-8B45-8C5A-D431BFD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7373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751266-FB91-BF4A-A31F-2336D4B40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A246D3-DC54-E44C-AB87-C91C611F06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48A5D9-E52B-5D46-B8E4-7F97DAAB3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3E1B70C-08B8-F445-8F47-23FC2F6F8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F33029-1209-6347-95CC-453E97165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352E80-6F01-CE46-B96A-B0B8A9B06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52744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719F9F-FD10-704D-856E-26653F72C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452843-2ACF-6B4D-8218-85632521B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D250A7-FAA3-C244-8E26-DB9A4F281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3E767-1955-E94E-8D59-850789C727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26887A1-2407-5B4A-90C5-F7B583D6D3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F0E57C1-CE99-9749-852F-BD6D93152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3E01CDE-CCDE-3A44-B859-AFD3F9C6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8E9A80-86AD-4D4E-92EC-EA0FFCBEC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871282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95F55-E596-E24B-B080-FC8B050CF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9C7608A-1E5E-7945-8E16-6C54F4B52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FBA4E9B-57C0-5948-A4CB-7B8CD78A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BDCF1B3-D9C0-1043-8BC3-1892C118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9204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06DBEF4-46A8-1745-88CB-F0CEC04CC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FAF9850-FCB2-454B-9019-13282CCA6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63F630-BB7B-EC48-B0BC-BE8F158D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450917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B81F12-4402-D94F-8918-EFB4E0D5E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C31872-2032-904A-81C5-B7A0CEE5B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21CD19-E8C6-1845-BAA8-0BAC568CAF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F86736-D3C1-1D4C-9DC2-A34C56F10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5F4B80-306F-3D4B-8C3D-C30E527A7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922FDB-AB81-3D44-95F6-F691B9C31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324672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26EEEA-E959-924D-84AC-97043CB8F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E175DFF-0B26-7F4F-B780-356720A63C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B84B40F-DEDB-804F-8AD9-4C3594950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F9A5CD-9652-0B4F-BFA7-9F1B7A4CD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0CBF607-4CD6-D043-8B62-73297ABDE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96D6D0-11F4-F748-9AFB-3E59C6EE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062005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328AB50-45DE-0D45-9CCA-EE84089DE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3DA42A5-3708-4347-B2DA-D58F66FD9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ECC118-40A4-1747-9619-E8E5895DA2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2865D-5A08-C047-A6B8-E1F42F1F83CA}" type="datetimeFigureOut">
              <a:rPr lang="fr-FR" smtClean="0"/>
              <a:t>09/11/2020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1A12FD-4DEE-694C-90C2-544A92317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2D2603-0B9A-4141-B1A6-2441F6F2CD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53937-A81F-6E4E-BB9F-76661EEA0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26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3EE567D-A6AC-AC4F-A3B2-2ACE29C58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25662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60C133A-2A2A-E44D-B57D-E7B148CE1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25417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D280C1F-E9DF-E948-AA42-161CAE107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00579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AF21A09-5D86-AC43-BBE7-C75A1B52A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01243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A8D795B-8628-7D48-9AC6-0BA1CE8C6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51510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DE3AA403-6F2B-0A4E-9DBC-8BC86E6A7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2586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4A40109-7C58-0D46-8BE4-6875D548F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436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33B3CC-46AF-8444-BED8-F4D9B2EBF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3565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86E894-4EF8-9441-AC64-086129282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2048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D21F07B-DCD4-494F-97EE-2B0E533C7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5237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CD64E50-A909-4A41-9CCB-1C6073F45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1343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0DD6EBA-5CB9-F84C-A36E-591946AE4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673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99E3577-6235-4249-B3B0-30E0D3ADD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1961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71FC3E2-0535-8042-908B-00978FA9D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2"/>
            <a:ext cx="12192000" cy="685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1745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Grand écran</PresentationFormat>
  <Paragraphs>0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Cécile Gillet</dc:creator>
  <cp:lastModifiedBy>Cécile Gillet</cp:lastModifiedBy>
  <cp:revision>3</cp:revision>
  <dcterms:created xsi:type="dcterms:W3CDTF">2020-11-09T07:41:18Z</dcterms:created>
  <dcterms:modified xsi:type="dcterms:W3CDTF">2020-11-09T07:47:59Z</dcterms:modified>
</cp:coreProperties>
</file>