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66C663-7445-1C4B-B59E-AA9CEC4C1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865559-38F3-274A-82D5-B4052C4F0E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4A2A57-B79D-D344-9A40-F2D8BC852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BD4D73-0DE2-7D4F-927F-4ADD61AF2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C0ACDE-B9D3-C149-AFFC-5AD3C482A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531666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FE1C53-3EF2-CE46-B52A-BBC7470ED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7217360-49EA-F945-ABE1-53F781F645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62498C-8E88-2749-B9D1-482A4F19A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1C3165-1310-D045-A65F-8F9359800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639164-B280-1F4B-A825-88CF5B06B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182169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AB6699C-134C-2B49-9640-673B840DFF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FBD1C1D-8564-1946-8BD1-FC4738CA6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9B14FF-3746-AD45-A9BD-258B77AE6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8D3E02-44A9-9540-81D3-28C42D249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9BBE3F-8622-FD4F-9355-E6DEA3E50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69747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3334B7-4545-1741-B4E1-8F677EEDB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143D89-7216-B54E-BCEF-7A015E42A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0CB2DB-3E76-1746-9E6E-837269173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84C945-40BF-9942-BE40-1D885CF98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209F34-8587-114D-AFE0-0C6A0E4E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468372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910A3-7B94-CA41-B7EE-6E407CD0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8769E6-0C81-6841-9BF3-CC9243566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E18A5D-67CE-354E-9080-DAE60D37B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00DFBC-6AD9-B240-9855-3ED4BDE1F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CD97A8-63C5-704A-A4DE-63E3C3616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540556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F86712-5872-2C4B-9626-3DB341A5A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9EDFBC-C7ED-F944-B659-2423F2066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604424-4751-684E-9B63-8BF83B3596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C8E9075-8382-BD4B-AC06-C6C036009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CBCED9-0981-444C-96A5-E1E268947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39F2101-7E0D-7F44-BDA7-1F103ECAE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663012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2B6D85-C692-C842-954D-F4815E507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B77C97-180E-FD41-B7C6-42398F89E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2A37DC-9C82-9442-B210-45D073981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D3E9C2F-2E63-EE4C-B01F-90907F37C9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F207B72-3DDC-7E4A-A0D0-4099B4D05E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8CED854-B74A-734B-9E5C-7F61E4E24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36BACE0-6291-614E-932A-99BD4E2CE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7F06E72-1DBD-5C44-881E-DE2595740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2400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A90F64-C4C4-C44B-9304-18CD1E84F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5A3EB6C-BA6B-234F-B4D8-1013BD42A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FF8F04B-FDAD-DF49-8B0A-2A9AD3CFA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5EAAD5E-8C6D-F647-8452-1FE0FC3F1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45215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4945A31-766E-2C49-AE40-E2D517418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6876996-0860-B747-A2AC-892ACDEEE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ECC5FF-AF41-1142-ADD6-DD5BCA223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572582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05428E-202A-9C45-A3B3-6331DD876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419C4A-FAD2-6246-8E74-2B862607D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40679B-F868-B147-B54A-980B100B08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BA74D3-BB05-0F41-BD4A-8A35F5682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AE40BD-AA1C-3A43-AD82-FAEF5CB7D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E1769C-04B8-AC4D-ABE6-00DAF7F94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73601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E7DC27-797F-9640-AC10-CE70C636D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1AA8FD9-CBA4-744C-B3F6-6184B37F94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346E00-3E56-B648-B242-CAFD59BC5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E0F4901-4841-3F48-B979-8533D1427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AFB78F-E31F-5544-A1D4-9FF920B26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F51EB6-74FE-1642-B578-630A3D39A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480184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CDC46CE-34D9-F349-A3C0-B52D09E11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EE008F-E6FC-A744-96CA-934922C1AF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ED2F6C-80CD-604D-8725-D8723666D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6CAD5-D05D-264B-90D1-E7B62407C4EB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4111AE-B950-854B-A821-4B4103E1E0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48C11C1-02DF-FE49-A2D6-36EB51436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EA427-69DB-4549-9989-B4EE9521B2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49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55A26E5-6226-3442-947E-C88D9BF26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7837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CA18A0F-6982-5249-ACC4-31E6865E9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9639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733878B-35D4-3448-B069-7B79988A3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77478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7D57635-3D52-9149-9F3B-C8E6CCE95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62261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DE62E8-E662-B849-9F9F-700D053C3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13418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EB65986-8805-2C41-877A-A41E5D6D1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882329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9D58C3E-5F34-B046-B61D-C33418F7A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196844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34F778F-A9C3-1A49-85B1-5A5196671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78947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6F4973D-516D-E145-8EA6-DF661192A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94576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F2D99A-B923-474D-B8BE-F3B8E3710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3549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AF36985-C108-0F4C-9DFA-D87746FD1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0243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494D10-BF96-914C-B6B8-8BDE6146D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88633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072DC2-07C2-8A47-A68E-27FCE4C78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89421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E433C3-04D0-E649-9BA5-63329829A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CEC8FD5-DB11-CF44-984B-CA8AC7730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9579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Grand écran</PresentationFormat>
  <Paragraphs>0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Cécile Gillet</dc:creator>
  <cp:lastModifiedBy>Cécile Gillet</cp:lastModifiedBy>
  <cp:revision>1</cp:revision>
  <dcterms:created xsi:type="dcterms:W3CDTF">2020-11-24T08:15:37Z</dcterms:created>
  <dcterms:modified xsi:type="dcterms:W3CDTF">2020-11-24T08:19:02Z</dcterms:modified>
</cp:coreProperties>
</file>