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6" r:id="rId3"/>
    <p:sldId id="272" r:id="rId4"/>
    <p:sldId id="260" r:id="rId5"/>
    <p:sldId id="262" r:id="rId6"/>
    <p:sldId id="266" r:id="rId7"/>
    <p:sldId id="265" r:id="rId8"/>
    <p:sldId id="257" r:id="rId9"/>
    <p:sldId id="258" r:id="rId10"/>
    <p:sldId id="264" r:id="rId11"/>
    <p:sldId id="267" r:id="rId12"/>
    <p:sldId id="268" r:id="rId13"/>
    <p:sldId id="259" r:id="rId14"/>
    <p:sldId id="270" r:id="rId15"/>
  </p:sldIdLst>
  <p:sldSz cx="12192000" cy="6858000"/>
  <p:notesSz cx="6761163" cy="9942513"/>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87" autoAdjust="0"/>
  </p:normalViewPr>
  <p:slideViewPr>
    <p:cSldViewPr snapToGrid="0">
      <p:cViewPr>
        <p:scale>
          <a:sx n="75" d="100"/>
          <a:sy n="75" d="100"/>
        </p:scale>
        <p:origin x="-288" y="-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853AF6A-9537-4BBF-8A87-E0C4EF6316E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x-none"/>
          </a:p>
        </p:txBody>
      </p:sp>
      <p:sp>
        <p:nvSpPr>
          <p:cNvPr id="3" name="Subtítulo 2">
            <a:extLst>
              <a:ext uri="{FF2B5EF4-FFF2-40B4-BE49-F238E27FC236}">
                <a16:creationId xmlns="" xmlns:a16="http://schemas.microsoft.com/office/drawing/2014/main" id="{86901439-BD92-46BB-9185-B75C96B991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x-none"/>
          </a:p>
        </p:txBody>
      </p:sp>
      <p:sp>
        <p:nvSpPr>
          <p:cNvPr id="4" name="Marcador de fecha 3">
            <a:extLst>
              <a:ext uri="{FF2B5EF4-FFF2-40B4-BE49-F238E27FC236}">
                <a16:creationId xmlns="" xmlns:a16="http://schemas.microsoft.com/office/drawing/2014/main" id="{A70E78A8-B353-4345-8939-C8BC2F543464}"/>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5" name="Marcador de pie de página 4">
            <a:extLst>
              <a:ext uri="{FF2B5EF4-FFF2-40B4-BE49-F238E27FC236}">
                <a16:creationId xmlns="" xmlns:a16="http://schemas.microsoft.com/office/drawing/2014/main" id="{84A4331F-F6F7-4796-88F1-B6D555EA3686}"/>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 xmlns:a16="http://schemas.microsoft.com/office/drawing/2014/main" id="{4CC3ABC1-C77F-4B38-8EF2-943E1A2D5078}"/>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2588596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7AEF8B8-6F3A-4651-9ABF-7E3A09FF5C85}"/>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texto vertical 2">
            <a:extLst>
              <a:ext uri="{FF2B5EF4-FFF2-40B4-BE49-F238E27FC236}">
                <a16:creationId xmlns="" xmlns:a16="http://schemas.microsoft.com/office/drawing/2014/main" id="{82A7235A-48AE-4891-AC9F-192B9357FA4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 xmlns:a16="http://schemas.microsoft.com/office/drawing/2014/main" id="{DD816BAF-E44C-4E39-8F35-9B0276983D64}"/>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5" name="Marcador de pie de página 4">
            <a:extLst>
              <a:ext uri="{FF2B5EF4-FFF2-40B4-BE49-F238E27FC236}">
                <a16:creationId xmlns="" xmlns:a16="http://schemas.microsoft.com/office/drawing/2014/main" id="{FCB696FE-06AA-4B98-889C-64E0F523B27E}"/>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 xmlns:a16="http://schemas.microsoft.com/office/drawing/2014/main" id="{AF393FA6-C350-4052-A557-6CF6D6D20F00}"/>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807426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04865FB5-E6C2-434F-9170-5C4F0660A87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x-none"/>
          </a:p>
        </p:txBody>
      </p:sp>
      <p:sp>
        <p:nvSpPr>
          <p:cNvPr id="3" name="Marcador de texto vertical 2">
            <a:extLst>
              <a:ext uri="{FF2B5EF4-FFF2-40B4-BE49-F238E27FC236}">
                <a16:creationId xmlns="" xmlns:a16="http://schemas.microsoft.com/office/drawing/2014/main" id="{C53687E7-0404-4904-9ADD-08FED079B5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 xmlns:a16="http://schemas.microsoft.com/office/drawing/2014/main" id="{BBBD9D2B-75D4-4827-B4E9-F3739DE6BE1F}"/>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5" name="Marcador de pie de página 4">
            <a:extLst>
              <a:ext uri="{FF2B5EF4-FFF2-40B4-BE49-F238E27FC236}">
                <a16:creationId xmlns="" xmlns:a16="http://schemas.microsoft.com/office/drawing/2014/main" id="{283E2A10-12B7-42C9-8AD0-1DE24DC21B87}"/>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 xmlns:a16="http://schemas.microsoft.com/office/drawing/2014/main" id="{E464B7B8-F261-4FF1-98E4-0FE9CF8403D8}"/>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754957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DB06D92-C09C-4C8C-8BD2-74021DF9E2A8}"/>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contenido 2">
            <a:extLst>
              <a:ext uri="{FF2B5EF4-FFF2-40B4-BE49-F238E27FC236}">
                <a16:creationId xmlns="" xmlns:a16="http://schemas.microsoft.com/office/drawing/2014/main" id="{B88F558F-7007-4E9E-AD05-D7740829224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 xmlns:a16="http://schemas.microsoft.com/office/drawing/2014/main" id="{7496E789-7805-4129-A721-DEE380C0EB3E}"/>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5" name="Marcador de pie de página 4">
            <a:extLst>
              <a:ext uri="{FF2B5EF4-FFF2-40B4-BE49-F238E27FC236}">
                <a16:creationId xmlns="" xmlns:a16="http://schemas.microsoft.com/office/drawing/2014/main" id="{7C65986E-72D5-4FD7-BFEE-471B4861EDB2}"/>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 xmlns:a16="http://schemas.microsoft.com/office/drawing/2014/main" id="{23307428-8DA2-48DE-939C-4F64E4AEB2E5}"/>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2499212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D16353D-7888-48B0-8CC2-DF5ED80B3D6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x-none"/>
          </a:p>
        </p:txBody>
      </p:sp>
      <p:sp>
        <p:nvSpPr>
          <p:cNvPr id="3" name="Marcador de texto 2">
            <a:extLst>
              <a:ext uri="{FF2B5EF4-FFF2-40B4-BE49-F238E27FC236}">
                <a16:creationId xmlns="" xmlns:a16="http://schemas.microsoft.com/office/drawing/2014/main" id="{24D5E842-3ACB-4361-B659-DEEE0909D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E2A2D96F-ADDD-477A-94B0-ABD9246F45F4}"/>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5" name="Marcador de pie de página 4">
            <a:extLst>
              <a:ext uri="{FF2B5EF4-FFF2-40B4-BE49-F238E27FC236}">
                <a16:creationId xmlns="" xmlns:a16="http://schemas.microsoft.com/office/drawing/2014/main" id="{32F08F10-90DD-4711-AB1B-D9092B0842B2}"/>
              </a:ext>
            </a:extLst>
          </p:cNvPr>
          <p:cNvSpPr>
            <a:spLocks noGrp="1"/>
          </p:cNvSpPr>
          <p:nvPr>
            <p:ph type="ftr" sz="quarter" idx="11"/>
          </p:nvPr>
        </p:nvSpPr>
        <p:spPr/>
        <p:txBody>
          <a:bodyPr/>
          <a:lstStyle/>
          <a:p>
            <a:endParaRPr lang="x-none"/>
          </a:p>
        </p:txBody>
      </p:sp>
      <p:sp>
        <p:nvSpPr>
          <p:cNvPr id="6" name="Marcador de número de diapositiva 5">
            <a:extLst>
              <a:ext uri="{FF2B5EF4-FFF2-40B4-BE49-F238E27FC236}">
                <a16:creationId xmlns="" xmlns:a16="http://schemas.microsoft.com/office/drawing/2014/main" id="{179ED502-8474-4600-A354-150C2B7330E1}"/>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2436117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0B1A558-EF61-477D-9E80-FF0A1F5FACA1}"/>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contenido 2">
            <a:extLst>
              <a:ext uri="{FF2B5EF4-FFF2-40B4-BE49-F238E27FC236}">
                <a16:creationId xmlns="" xmlns:a16="http://schemas.microsoft.com/office/drawing/2014/main" id="{17ECF4B9-2476-4455-81D3-E48A5690868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contenido 3">
            <a:extLst>
              <a:ext uri="{FF2B5EF4-FFF2-40B4-BE49-F238E27FC236}">
                <a16:creationId xmlns="" xmlns:a16="http://schemas.microsoft.com/office/drawing/2014/main" id="{5BEB4D7E-D266-49AF-A20C-464ED746969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5" name="Marcador de fecha 4">
            <a:extLst>
              <a:ext uri="{FF2B5EF4-FFF2-40B4-BE49-F238E27FC236}">
                <a16:creationId xmlns="" xmlns:a16="http://schemas.microsoft.com/office/drawing/2014/main" id="{7A114084-CE92-4792-A73B-939EA3F59C85}"/>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6" name="Marcador de pie de página 5">
            <a:extLst>
              <a:ext uri="{FF2B5EF4-FFF2-40B4-BE49-F238E27FC236}">
                <a16:creationId xmlns="" xmlns:a16="http://schemas.microsoft.com/office/drawing/2014/main" id="{69A96379-03BD-407E-A84D-BD0AE3D8B312}"/>
              </a:ext>
            </a:extLst>
          </p:cNvPr>
          <p:cNvSpPr>
            <a:spLocks noGrp="1"/>
          </p:cNvSpPr>
          <p:nvPr>
            <p:ph type="ftr" sz="quarter" idx="11"/>
          </p:nvPr>
        </p:nvSpPr>
        <p:spPr/>
        <p:txBody>
          <a:bodyPr/>
          <a:lstStyle/>
          <a:p>
            <a:endParaRPr lang="x-none"/>
          </a:p>
        </p:txBody>
      </p:sp>
      <p:sp>
        <p:nvSpPr>
          <p:cNvPr id="7" name="Marcador de número de diapositiva 6">
            <a:extLst>
              <a:ext uri="{FF2B5EF4-FFF2-40B4-BE49-F238E27FC236}">
                <a16:creationId xmlns="" xmlns:a16="http://schemas.microsoft.com/office/drawing/2014/main" id="{A6C1B9A4-5E3D-45FE-A7CE-009F4F1B3823}"/>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2389444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72B6176-9354-44FA-85EE-7978483CD05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x-none"/>
          </a:p>
        </p:txBody>
      </p:sp>
      <p:sp>
        <p:nvSpPr>
          <p:cNvPr id="3" name="Marcador de texto 2">
            <a:extLst>
              <a:ext uri="{FF2B5EF4-FFF2-40B4-BE49-F238E27FC236}">
                <a16:creationId xmlns="" xmlns:a16="http://schemas.microsoft.com/office/drawing/2014/main" id="{755A29AC-7CE4-4406-995E-7FF81A9C3B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6CE587D3-3900-452B-B810-203BA4245F0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5" name="Marcador de texto 4">
            <a:extLst>
              <a:ext uri="{FF2B5EF4-FFF2-40B4-BE49-F238E27FC236}">
                <a16:creationId xmlns="" xmlns:a16="http://schemas.microsoft.com/office/drawing/2014/main" id="{B0B48EFA-31A4-4CC7-943B-395118A76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D7A4C60A-7CAF-4CE9-BE5F-DF89EF443DC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7" name="Marcador de fecha 6">
            <a:extLst>
              <a:ext uri="{FF2B5EF4-FFF2-40B4-BE49-F238E27FC236}">
                <a16:creationId xmlns="" xmlns:a16="http://schemas.microsoft.com/office/drawing/2014/main" id="{74672AE8-2947-44FF-8BF0-DBDDC7F061A3}"/>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8" name="Marcador de pie de página 7">
            <a:extLst>
              <a:ext uri="{FF2B5EF4-FFF2-40B4-BE49-F238E27FC236}">
                <a16:creationId xmlns="" xmlns:a16="http://schemas.microsoft.com/office/drawing/2014/main" id="{4212B637-341A-4AA8-80D8-62F4C22B9FD0}"/>
              </a:ext>
            </a:extLst>
          </p:cNvPr>
          <p:cNvSpPr>
            <a:spLocks noGrp="1"/>
          </p:cNvSpPr>
          <p:nvPr>
            <p:ph type="ftr" sz="quarter" idx="11"/>
          </p:nvPr>
        </p:nvSpPr>
        <p:spPr/>
        <p:txBody>
          <a:bodyPr/>
          <a:lstStyle/>
          <a:p>
            <a:endParaRPr lang="x-none"/>
          </a:p>
        </p:txBody>
      </p:sp>
      <p:sp>
        <p:nvSpPr>
          <p:cNvPr id="9" name="Marcador de número de diapositiva 8">
            <a:extLst>
              <a:ext uri="{FF2B5EF4-FFF2-40B4-BE49-F238E27FC236}">
                <a16:creationId xmlns="" xmlns:a16="http://schemas.microsoft.com/office/drawing/2014/main" id="{F138BD0E-E088-491E-B81B-351ACE2D9063}"/>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4094903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45C5B29-CFC9-431B-B00E-16671E50E9E6}"/>
              </a:ext>
            </a:extLst>
          </p:cNvPr>
          <p:cNvSpPr>
            <a:spLocks noGrp="1"/>
          </p:cNvSpPr>
          <p:nvPr>
            <p:ph type="title"/>
          </p:nvPr>
        </p:nvSpPr>
        <p:spPr/>
        <p:txBody>
          <a:bodyPr/>
          <a:lstStyle/>
          <a:p>
            <a:r>
              <a:rPr lang="es-ES"/>
              <a:t>Haga clic para modificar el estilo de título del patrón</a:t>
            </a:r>
            <a:endParaRPr lang="x-none"/>
          </a:p>
        </p:txBody>
      </p:sp>
      <p:sp>
        <p:nvSpPr>
          <p:cNvPr id="3" name="Marcador de fecha 2">
            <a:extLst>
              <a:ext uri="{FF2B5EF4-FFF2-40B4-BE49-F238E27FC236}">
                <a16:creationId xmlns="" xmlns:a16="http://schemas.microsoft.com/office/drawing/2014/main" id="{7272BCB1-B1FC-4B05-A96D-52EE1A8F2DD0}"/>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4" name="Marcador de pie de página 3">
            <a:extLst>
              <a:ext uri="{FF2B5EF4-FFF2-40B4-BE49-F238E27FC236}">
                <a16:creationId xmlns="" xmlns:a16="http://schemas.microsoft.com/office/drawing/2014/main" id="{E2F9593F-C08C-419E-9286-BCE7132043F2}"/>
              </a:ext>
            </a:extLst>
          </p:cNvPr>
          <p:cNvSpPr>
            <a:spLocks noGrp="1"/>
          </p:cNvSpPr>
          <p:nvPr>
            <p:ph type="ftr" sz="quarter" idx="11"/>
          </p:nvPr>
        </p:nvSpPr>
        <p:spPr/>
        <p:txBody>
          <a:bodyPr/>
          <a:lstStyle/>
          <a:p>
            <a:endParaRPr lang="x-none"/>
          </a:p>
        </p:txBody>
      </p:sp>
      <p:sp>
        <p:nvSpPr>
          <p:cNvPr id="5" name="Marcador de número de diapositiva 4">
            <a:extLst>
              <a:ext uri="{FF2B5EF4-FFF2-40B4-BE49-F238E27FC236}">
                <a16:creationId xmlns="" xmlns:a16="http://schemas.microsoft.com/office/drawing/2014/main" id="{22497BBD-E350-4BE3-9A37-09A8DDC84C97}"/>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86192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B8C6C1B2-C2B1-4155-8F4F-F7B98EF15748}"/>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3" name="Marcador de pie de página 2">
            <a:extLst>
              <a:ext uri="{FF2B5EF4-FFF2-40B4-BE49-F238E27FC236}">
                <a16:creationId xmlns="" xmlns:a16="http://schemas.microsoft.com/office/drawing/2014/main" id="{A6D58B3E-5E28-41F5-9BF0-71F52C5C113B}"/>
              </a:ext>
            </a:extLst>
          </p:cNvPr>
          <p:cNvSpPr>
            <a:spLocks noGrp="1"/>
          </p:cNvSpPr>
          <p:nvPr>
            <p:ph type="ftr" sz="quarter" idx="11"/>
          </p:nvPr>
        </p:nvSpPr>
        <p:spPr/>
        <p:txBody>
          <a:bodyPr/>
          <a:lstStyle/>
          <a:p>
            <a:endParaRPr lang="x-none"/>
          </a:p>
        </p:txBody>
      </p:sp>
      <p:sp>
        <p:nvSpPr>
          <p:cNvPr id="4" name="Marcador de número de diapositiva 3">
            <a:extLst>
              <a:ext uri="{FF2B5EF4-FFF2-40B4-BE49-F238E27FC236}">
                <a16:creationId xmlns="" xmlns:a16="http://schemas.microsoft.com/office/drawing/2014/main" id="{5B042175-4C61-4209-852F-8AE8A193A89E}"/>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981970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DA14ECA-066B-40C8-A9E8-C8ADDD0096C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x-none"/>
          </a:p>
        </p:txBody>
      </p:sp>
      <p:sp>
        <p:nvSpPr>
          <p:cNvPr id="3" name="Marcador de contenido 2">
            <a:extLst>
              <a:ext uri="{FF2B5EF4-FFF2-40B4-BE49-F238E27FC236}">
                <a16:creationId xmlns="" xmlns:a16="http://schemas.microsoft.com/office/drawing/2014/main" id="{57B391DE-EC0E-4814-90D1-F5CD0FEB0C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texto 3">
            <a:extLst>
              <a:ext uri="{FF2B5EF4-FFF2-40B4-BE49-F238E27FC236}">
                <a16:creationId xmlns="" xmlns:a16="http://schemas.microsoft.com/office/drawing/2014/main" id="{5030313D-95E6-49D0-AAA8-440D93B009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C9206973-59A5-48AC-9F12-3C91E81D3026}"/>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6" name="Marcador de pie de página 5">
            <a:extLst>
              <a:ext uri="{FF2B5EF4-FFF2-40B4-BE49-F238E27FC236}">
                <a16:creationId xmlns="" xmlns:a16="http://schemas.microsoft.com/office/drawing/2014/main" id="{CE896D31-8016-42BE-9D42-CD7FCE1F01BD}"/>
              </a:ext>
            </a:extLst>
          </p:cNvPr>
          <p:cNvSpPr>
            <a:spLocks noGrp="1"/>
          </p:cNvSpPr>
          <p:nvPr>
            <p:ph type="ftr" sz="quarter" idx="11"/>
          </p:nvPr>
        </p:nvSpPr>
        <p:spPr/>
        <p:txBody>
          <a:bodyPr/>
          <a:lstStyle/>
          <a:p>
            <a:endParaRPr lang="x-none"/>
          </a:p>
        </p:txBody>
      </p:sp>
      <p:sp>
        <p:nvSpPr>
          <p:cNvPr id="7" name="Marcador de número de diapositiva 6">
            <a:extLst>
              <a:ext uri="{FF2B5EF4-FFF2-40B4-BE49-F238E27FC236}">
                <a16:creationId xmlns="" xmlns:a16="http://schemas.microsoft.com/office/drawing/2014/main" id="{572E0653-1B91-4B55-AB2B-5ACDF7C54049}"/>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2016030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99A188D-09FC-478C-B72B-38873F0A033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x-none"/>
          </a:p>
        </p:txBody>
      </p:sp>
      <p:sp>
        <p:nvSpPr>
          <p:cNvPr id="3" name="Marcador de posición de imagen 2">
            <a:extLst>
              <a:ext uri="{FF2B5EF4-FFF2-40B4-BE49-F238E27FC236}">
                <a16:creationId xmlns="" xmlns:a16="http://schemas.microsoft.com/office/drawing/2014/main" id="{FE5218EA-9F52-4674-BEED-14CBFBAA13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Marcador de texto 3">
            <a:extLst>
              <a:ext uri="{FF2B5EF4-FFF2-40B4-BE49-F238E27FC236}">
                <a16:creationId xmlns="" xmlns:a16="http://schemas.microsoft.com/office/drawing/2014/main" id="{B18309DF-B674-4083-AEF8-C595AB7BFF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0D9B98B1-1C84-4B2E-B608-6A4BACC49776}"/>
              </a:ext>
            </a:extLst>
          </p:cNvPr>
          <p:cNvSpPr>
            <a:spLocks noGrp="1"/>
          </p:cNvSpPr>
          <p:nvPr>
            <p:ph type="dt" sz="half" idx="10"/>
          </p:nvPr>
        </p:nvSpPr>
        <p:spPr/>
        <p:txBody>
          <a:bodyPr/>
          <a:lstStyle/>
          <a:p>
            <a:fld id="{E86F31EA-DF76-4B12-BAD8-35D32F19F6D7}" type="datetimeFigureOut">
              <a:rPr lang="x-none" smtClean="0"/>
              <a:t>21/05/2021</a:t>
            </a:fld>
            <a:endParaRPr lang="x-none"/>
          </a:p>
        </p:txBody>
      </p:sp>
      <p:sp>
        <p:nvSpPr>
          <p:cNvPr id="6" name="Marcador de pie de página 5">
            <a:extLst>
              <a:ext uri="{FF2B5EF4-FFF2-40B4-BE49-F238E27FC236}">
                <a16:creationId xmlns="" xmlns:a16="http://schemas.microsoft.com/office/drawing/2014/main" id="{17CC0B73-9479-45D3-92BD-429661BD41EE}"/>
              </a:ext>
            </a:extLst>
          </p:cNvPr>
          <p:cNvSpPr>
            <a:spLocks noGrp="1"/>
          </p:cNvSpPr>
          <p:nvPr>
            <p:ph type="ftr" sz="quarter" idx="11"/>
          </p:nvPr>
        </p:nvSpPr>
        <p:spPr/>
        <p:txBody>
          <a:bodyPr/>
          <a:lstStyle/>
          <a:p>
            <a:endParaRPr lang="x-none"/>
          </a:p>
        </p:txBody>
      </p:sp>
      <p:sp>
        <p:nvSpPr>
          <p:cNvPr id="7" name="Marcador de número de diapositiva 6">
            <a:extLst>
              <a:ext uri="{FF2B5EF4-FFF2-40B4-BE49-F238E27FC236}">
                <a16:creationId xmlns="" xmlns:a16="http://schemas.microsoft.com/office/drawing/2014/main" id="{E6DA30B2-C436-4A9A-AA9A-886E0D7CB6E2}"/>
              </a:ext>
            </a:extLst>
          </p:cNvPr>
          <p:cNvSpPr>
            <a:spLocks noGrp="1"/>
          </p:cNvSpPr>
          <p:nvPr>
            <p:ph type="sldNum" sz="quarter" idx="12"/>
          </p:nvPr>
        </p:nvSpPr>
        <p:spPr/>
        <p:txBody>
          <a:bodyPr/>
          <a:lstStyle/>
          <a:p>
            <a:fld id="{13B8E0A8-AEF3-4440-B5D7-8D812E6A7D2F}" type="slidenum">
              <a:rPr lang="x-none" smtClean="0"/>
              <a:t>‹N°›</a:t>
            </a:fld>
            <a:endParaRPr lang="x-none"/>
          </a:p>
        </p:txBody>
      </p:sp>
    </p:spTree>
    <p:extLst>
      <p:ext uri="{BB962C8B-B14F-4D97-AF65-F5344CB8AC3E}">
        <p14:creationId xmlns:p14="http://schemas.microsoft.com/office/powerpoint/2010/main" val="3993505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9989EC20-738D-4591-AECB-34D4A4B944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x-none"/>
          </a:p>
        </p:txBody>
      </p:sp>
      <p:sp>
        <p:nvSpPr>
          <p:cNvPr id="3" name="Marcador de texto 2">
            <a:extLst>
              <a:ext uri="{FF2B5EF4-FFF2-40B4-BE49-F238E27FC236}">
                <a16:creationId xmlns="" xmlns:a16="http://schemas.microsoft.com/office/drawing/2014/main" id="{7E5737E0-1DF4-4B3B-BB21-478B475877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x-none"/>
          </a:p>
        </p:txBody>
      </p:sp>
      <p:sp>
        <p:nvSpPr>
          <p:cNvPr id="4" name="Marcador de fecha 3">
            <a:extLst>
              <a:ext uri="{FF2B5EF4-FFF2-40B4-BE49-F238E27FC236}">
                <a16:creationId xmlns="" xmlns:a16="http://schemas.microsoft.com/office/drawing/2014/main" id="{8A7DB767-344A-490E-8410-8ED4FCB169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6F31EA-DF76-4B12-BAD8-35D32F19F6D7}" type="datetimeFigureOut">
              <a:rPr lang="x-none" smtClean="0"/>
              <a:t>21/05/2021</a:t>
            </a:fld>
            <a:endParaRPr lang="x-none"/>
          </a:p>
        </p:txBody>
      </p:sp>
      <p:sp>
        <p:nvSpPr>
          <p:cNvPr id="5" name="Marcador de pie de página 4">
            <a:extLst>
              <a:ext uri="{FF2B5EF4-FFF2-40B4-BE49-F238E27FC236}">
                <a16:creationId xmlns="" xmlns:a16="http://schemas.microsoft.com/office/drawing/2014/main" id="{A14CF917-FB76-4B5B-AE3F-3A1F512F78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Marcador de número de diapositiva 5">
            <a:extLst>
              <a:ext uri="{FF2B5EF4-FFF2-40B4-BE49-F238E27FC236}">
                <a16:creationId xmlns="" xmlns:a16="http://schemas.microsoft.com/office/drawing/2014/main" id="{CC0E26B8-F963-4FC0-995D-B7ECDDC9E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B8E0A8-AEF3-4440-B5D7-8D812E6A7D2F}" type="slidenum">
              <a:rPr lang="x-none" smtClean="0"/>
              <a:t>‹N°›</a:t>
            </a:fld>
            <a:endParaRPr lang="x-none"/>
          </a:p>
        </p:txBody>
      </p:sp>
    </p:spTree>
    <p:extLst>
      <p:ext uri="{BB962C8B-B14F-4D97-AF65-F5344CB8AC3E}">
        <p14:creationId xmlns:p14="http://schemas.microsoft.com/office/powerpoint/2010/main" val="757533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 xmlns:a16="http://schemas.microsoft.com/office/drawing/2014/main" id="{8928FF6F-0212-4694-B632-4B8CCAFC7DEF}"/>
              </a:ext>
            </a:extLst>
          </p:cNvPr>
          <p:cNvSpPr txBox="1"/>
          <p:nvPr/>
        </p:nvSpPr>
        <p:spPr>
          <a:xfrm>
            <a:off x="593766" y="938151"/>
            <a:ext cx="11162805" cy="1251625"/>
          </a:xfrm>
          <a:prstGeom prst="rect">
            <a:avLst/>
          </a:prstGeom>
          <a:noFill/>
        </p:spPr>
        <p:txBody>
          <a:bodyPr wrap="square">
            <a:spAutoFit/>
          </a:bodyPr>
          <a:lstStyle/>
          <a:p>
            <a:pPr>
              <a:lnSpc>
                <a:spcPct val="107000"/>
              </a:lnSpc>
              <a:spcAft>
                <a:spcPts val="750"/>
              </a:spcAft>
            </a:pPr>
            <a:r>
              <a:rPr lang="fr-BE" sz="3600" i="1" dirty="0" smtClean="0">
                <a:solidFill>
                  <a:schemeClr val="bg1"/>
                </a:solidFill>
                <a:effectLst/>
                <a:ea typeface="Times New Roman" panose="02020603050405020304" pitchFamily="18" charset="0"/>
                <a:cs typeface="Calibri" panose="020F0502020204030204" pitchFamily="34" charset="0"/>
              </a:rPr>
              <a:t>Le vent souffle où il veut : tu entends sa voix, mais tu ne sais ni d’où il vient ni où il va.</a:t>
            </a:r>
            <a:r>
              <a:rPr lang="fr-BE" sz="3600" dirty="0" smtClean="0">
                <a:solidFill>
                  <a:schemeClr val="bg1"/>
                </a:solidFill>
                <a:effectLst/>
                <a:ea typeface="Times New Roman" panose="02020603050405020304" pitchFamily="18" charset="0"/>
                <a:cs typeface="Calibri" panose="020F0502020204030204" pitchFamily="34" charset="0"/>
              </a:rPr>
              <a:t> </a:t>
            </a:r>
            <a:endParaRPr lang="fr-BE" sz="3600" dirty="0">
              <a:solidFill>
                <a:schemeClr val="bg1"/>
              </a:solidFill>
              <a:effectLst/>
              <a:ea typeface="Times New Roman" panose="02020603050405020304" pitchFamily="18" charset="0"/>
              <a:cs typeface="Calibri" panose="020F0502020204030204" pitchFamily="34" charset="0"/>
            </a:endParaRPr>
          </a:p>
        </p:txBody>
      </p:sp>
      <p:sp>
        <p:nvSpPr>
          <p:cNvPr id="3" name="ZoneTexte 2"/>
          <p:cNvSpPr txBox="1"/>
          <p:nvPr/>
        </p:nvSpPr>
        <p:spPr>
          <a:xfrm>
            <a:off x="749300" y="4978400"/>
            <a:ext cx="10629900" cy="1569660"/>
          </a:xfrm>
          <a:prstGeom prst="rect">
            <a:avLst/>
          </a:prstGeom>
          <a:noFill/>
        </p:spPr>
        <p:txBody>
          <a:bodyPr wrap="square" rtlCol="0">
            <a:spAutoFit/>
          </a:bodyPr>
          <a:lstStyle/>
          <a:p>
            <a:r>
              <a:rPr lang="fr-FR" sz="3600" i="1" dirty="0">
                <a:solidFill>
                  <a:schemeClr val="bg1"/>
                </a:solidFill>
              </a:rPr>
              <a:t>The </a:t>
            </a:r>
            <a:r>
              <a:rPr lang="fr-FR" sz="3600" i="1" dirty="0" err="1">
                <a:solidFill>
                  <a:schemeClr val="bg1"/>
                </a:solidFill>
              </a:rPr>
              <a:t>wind</a:t>
            </a:r>
            <a:r>
              <a:rPr lang="fr-FR" sz="3600" i="1" dirty="0">
                <a:solidFill>
                  <a:schemeClr val="bg1"/>
                </a:solidFill>
              </a:rPr>
              <a:t> </a:t>
            </a:r>
            <a:r>
              <a:rPr lang="fr-FR" sz="3600" i="1" dirty="0" err="1">
                <a:solidFill>
                  <a:schemeClr val="bg1"/>
                </a:solidFill>
              </a:rPr>
              <a:t>blows</a:t>
            </a:r>
            <a:r>
              <a:rPr lang="fr-FR" sz="3600" i="1" dirty="0">
                <a:solidFill>
                  <a:schemeClr val="bg1"/>
                </a:solidFill>
              </a:rPr>
              <a:t> </a:t>
            </a:r>
            <a:r>
              <a:rPr lang="fr-FR" sz="3600" i="1" dirty="0" err="1">
                <a:solidFill>
                  <a:schemeClr val="bg1"/>
                </a:solidFill>
              </a:rPr>
              <a:t>where</a:t>
            </a:r>
            <a:r>
              <a:rPr lang="fr-FR" sz="3600" i="1" dirty="0">
                <a:solidFill>
                  <a:schemeClr val="bg1"/>
                </a:solidFill>
              </a:rPr>
              <a:t> </a:t>
            </a:r>
            <a:r>
              <a:rPr lang="fr-FR" sz="3600" i="1" dirty="0" err="1">
                <a:solidFill>
                  <a:schemeClr val="bg1"/>
                </a:solidFill>
              </a:rPr>
              <a:t>it</a:t>
            </a:r>
            <a:r>
              <a:rPr lang="fr-FR" sz="3600" i="1" dirty="0">
                <a:solidFill>
                  <a:schemeClr val="bg1"/>
                </a:solidFill>
              </a:rPr>
              <a:t> </a:t>
            </a:r>
            <a:r>
              <a:rPr lang="fr-FR" sz="3600" i="1" dirty="0" err="1">
                <a:solidFill>
                  <a:schemeClr val="bg1"/>
                </a:solidFill>
              </a:rPr>
              <a:t>will</a:t>
            </a:r>
            <a:r>
              <a:rPr lang="fr-FR" sz="3600" i="1" dirty="0">
                <a:solidFill>
                  <a:schemeClr val="bg1"/>
                </a:solidFill>
              </a:rPr>
              <a:t>: </a:t>
            </a:r>
            <a:r>
              <a:rPr lang="fr-FR" sz="3600" i="1" dirty="0" err="1">
                <a:solidFill>
                  <a:schemeClr val="bg1"/>
                </a:solidFill>
              </a:rPr>
              <a:t>you</a:t>
            </a:r>
            <a:r>
              <a:rPr lang="fr-FR" sz="3600" i="1" dirty="0">
                <a:solidFill>
                  <a:schemeClr val="bg1"/>
                </a:solidFill>
              </a:rPr>
              <a:t> </a:t>
            </a:r>
            <a:r>
              <a:rPr lang="fr-FR" sz="3600" i="1" dirty="0" err="1">
                <a:solidFill>
                  <a:schemeClr val="bg1"/>
                </a:solidFill>
              </a:rPr>
              <a:t>hear</a:t>
            </a:r>
            <a:r>
              <a:rPr lang="fr-FR" sz="3600" i="1" dirty="0">
                <a:solidFill>
                  <a:schemeClr val="bg1"/>
                </a:solidFill>
              </a:rPr>
              <a:t> </a:t>
            </a:r>
            <a:r>
              <a:rPr lang="fr-FR" sz="3600" i="1" dirty="0" err="1">
                <a:solidFill>
                  <a:schemeClr val="bg1"/>
                </a:solidFill>
              </a:rPr>
              <a:t>its</a:t>
            </a:r>
            <a:r>
              <a:rPr lang="fr-FR" sz="3600" i="1" dirty="0">
                <a:solidFill>
                  <a:schemeClr val="bg1"/>
                </a:solidFill>
              </a:rPr>
              <a:t> </a:t>
            </a:r>
            <a:r>
              <a:rPr lang="fr-FR" sz="3600" i="1" dirty="0" err="1">
                <a:solidFill>
                  <a:schemeClr val="bg1"/>
                </a:solidFill>
              </a:rPr>
              <a:t>voice</a:t>
            </a:r>
            <a:r>
              <a:rPr lang="fr-FR" sz="3600" i="1" dirty="0">
                <a:solidFill>
                  <a:schemeClr val="bg1"/>
                </a:solidFill>
              </a:rPr>
              <a:t>, but </a:t>
            </a:r>
            <a:r>
              <a:rPr lang="fr-FR" sz="3600" i="1" dirty="0" err="1">
                <a:solidFill>
                  <a:schemeClr val="bg1"/>
                </a:solidFill>
              </a:rPr>
              <a:t>you</a:t>
            </a:r>
            <a:r>
              <a:rPr lang="fr-FR" sz="3600" i="1" dirty="0">
                <a:solidFill>
                  <a:schemeClr val="bg1"/>
                </a:solidFill>
              </a:rPr>
              <a:t> do not know </a:t>
            </a:r>
            <a:r>
              <a:rPr lang="fr-FR" sz="3600" i="1" dirty="0" err="1">
                <a:solidFill>
                  <a:schemeClr val="bg1"/>
                </a:solidFill>
              </a:rPr>
              <a:t>where</a:t>
            </a:r>
            <a:r>
              <a:rPr lang="fr-FR" sz="3600" i="1" dirty="0">
                <a:solidFill>
                  <a:schemeClr val="bg1"/>
                </a:solidFill>
              </a:rPr>
              <a:t> </a:t>
            </a:r>
            <a:r>
              <a:rPr lang="fr-FR" sz="3600" i="1" dirty="0" err="1">
                <a:solidFill>
                  <a:schemeClr val="bg1"/>
                </a:solidFill>
              </a:rPr>
              <a:t>it</a:t>
            </a:r>
            <a:r>
              <a:rPr lang="fr-FR" sz="3600" i="1" dirty="0">
                <a:solidFill>
                  <a:schemeClr val="bg1"/>
                </a:solidFill>
              </a:rPr>
              <a:t> </a:t>
            </a:r>
            <a:r>
              <a:rPr lang="fr-FR" sz="3600" i="1" dirty="0" err="1">
                <a:solidFill>
                  <a:schemeClr val="bg1"/>
                </a:solidFill>
              </a:rPr>
              <a:t>comes</a:t>
            </a:r>
            <a:r>
              <a:rPr lang="fr-FR" sz="3600" i="1" dirty="0">
                <a:solidFill>
                  <a:schemeClr val="bg1"/>
                </a:solidFill>
              </a:rPr>
              <a:t> </a:t>
            </a:r>
            <a:r>
              <a:rPr lang="fr-FR" sz="3600" i="1" dirty="0" err="1">
                <a:solidFill>
                  <a:schemeClr val="bg1"/>
                </a:solidFill>
              </a:rPr>
              <a:t>from</a:t>
            </a:r>
            <a:r>
              <a:rPr lang="fr-FR" sz="3600" i="1" dirty="0">
                <a:solidFill>
                  <a:schemeClr val="bg1"/>
                </a:solidFill>
              </a:rPr>
              <a:t> or </a:t>
            </a:r>
            <a:r>
              <a:rPr lang="fr-FR" sz="3600" i="1" dirty="0" err="1">
                <a:solidFill>
                  <a:schemeClr val="bg1"/>
                </a:solidFill>
              </a:rPr>
              <a:t>where</a:t>
            </a:r>
            <a:r>
              <a:rPr lang="fr-FR" sz="3600" i="1" dirty="0">
                <a:solidFill>
                  <a:schemeClr val="bg1"/>
                </a:solidFill>
              </a:rPr>
              <a:t> </a:t>
            </a:r>
            <a:r>
              <a:rPr lang="fr-FR" sz="3600" i="1" dirty="0" err="1">
                <a:solidFill>
                  <a:schemeClr val="bg1"/>
                </a:solidFill>
              </a:rPr>
              <a:t>it</a:t>
            </a:r>
            <a:r>
              <a:rPr lang="fr-FR" sz="3600" i="1" dirty="0">
                <a:solidFill>
                  <a:schemeClr val="bg1"/>
                </a:solidFill>
              </a:rPr>
              <a:t> </a:t>
            </a:r>
            <a:r>
              <a:rPr lang="fr-FR" sz="3600" i="1" dirty="0" err="1">
                <a:solidFill>
                  <a:schemeClr val="bg1"/>
                </a:solidFill>
              </a:rPr>
              <a:t>is</a:t>
            </a:r>
            <a:r>
              <a:rPr lang="fr-FR" sz="3600" i="1" dirty="0">
                <a:solidFill>
                  <a:schemeClr val="bg1"/>
                </a:solidFill>
              </a:rPr>
              <a:t> </a:t>
            </a:r>
            <a:r>
              <a:rPr lang="fr-FR" sz="3600" i="1" dirty="0" err="1">
                <a:solidFill>
                  <a:schemeClr val="bg1"/>
                </a:solidFill>
              </a:rPr>
              <a:t>going</a:t>
            </a:r>
            <a:r>
              <a:rPr lang="fr-FR" sz="3600" i="1" dirty="0">
                <a:solidFill>
                  <a:schemeClr val="bg1"/>
                </a:solidFill>
              </a:rPr>
              <a:t>.</a:t>
            </a:r>
            <a:endParaRPr lang="fr-FR" sz="3600" dirty="0">
              <a:solidFill>
                <a:schemeClr val="bg1"/>
              </a:solidFill>
            </a:endParaRPr>
          </a:p>
          <a:p>
            <a:endParaRPr lang="fr-FR" sz="2400" b="1" i="1" dirty="0">
              <a:solidFill>
                <a:schemeClr val="bg1"/>
              </a:solidFill>
            </a:endParaRPr>
          </a:p>
        </p:txBody>
      </p:sp>
    </p:spTree>
    <p:extLst>
      <p:ext uri="{BB962C8B-B14F-4D97-AF65-F5344CB8AC3E}">
        <p14:creationId xmlns:p14="http://schemas.microsoft.com/office/powerpoint/2010/main" val="734280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 xmlns:a16="http://schemas.microsoft.com/office/drawing/2014/main" id="{2C61293E-6EBE-43EF-A52C-9BEBFD7679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adroTexto 2">
            <a:extLst>
              <a:ext uri="{FF2B5EF4-FFF2-40B4-BE49-F238E27FC236}">
                <a16:creationId xmlns="" xmlns:a16="http://schemas.microsoft.com/office/drawing/2014/main" id="{10BF46D2-E7CC-4E7A-B57A-66FF10031092}"/>
              </a:ext>
            </a:extLst>
          </p:cNvPr>
          <p:cNvSpPr txBox="1"/>
          <p:nvPr/>
        </p:nvSpPr>
        <p:spPr>
          <a:xfrm>
            <a:off x="4864558" y="2678488"/>
            <a:ext cx="7026965" cy="2899841"/>
          </a:xfrm>
          <a:prstGeom prst="rect">
            <a:avLst/>
          </a:prstGeom>
        </p:spPr>
        <p:txBody>
          <a:bodyPr vert="horz" lIns="91440" tIns="45720" rIns="91440" bIns="45720" rtlCol="0">
            <a:normAutofit/>
          </a:bodyPr>
          <a:lstStyle/>
          <a:p>
            <a:pPr>
              <a:lnSpc>
                <a:spcPct val="150000"/>
              </a:lnSpc>
              <a:spcAft>
                <a:spcPts val="600"/>
              </a:spcAft>
            </a:pPr>
            <a:endParaRPr lang="en-US" sz="2800" dirty="0">
              <a:latin typeface="Gill Sans Nova" panose="020B0602020104020203" pitchFamily="34" charset="0"/>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000" b="16934"/>
          <a:stretch/>
        </p:blipFill>
        <p:spPr bwMode="auto">
          <a:xfrm>
            <a:off x="3556001" y="-165095"/>
            <a:ext cx="4644000" cy="718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7774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 xmlns:a16="http://schemas.microsoft.com/office/drawing/2014/main" id="{F47D7347-E20C-4FCB-AB8E-B7725E7BDE22}"/>
              </a:ext>
            </a:extLst>
          </p:cNvPr>
          <p:cNvSpPr txBox="1"/>
          <p:nvPr/>
        </p:nvSpPr>
        <p:spPr>
          <a:xfrm>
            <a:off x="354726" y="753118"/>
            <a:ext cx="9673768" cy="558358"/>
          </a:xfrm>
          <a:prstGeom prst="rect">
            <a:avLst/>
          </a:prstGeom>
          <a:noFill/>
        </p:spPr>
        <p:txBody>
          <a:bodyPr wrap="square">
            <a:spAutoFit/>
          </a:bodyPr>
          <a:lstStyle/>
          <a:p>
            <a:pPr>
              <a:lnSpc>
                <a:spcPct val="130000"/>
              </a:lnSpc>
              <a:spcAft>
                <a:spcPts val="600"/>
              </a:spcAft>
            </a:pPr>
            <a:r>
              <a:rPr lang="fr-FR" sz="2600" dirty="0" smtClean="0">
                <a:latin typeface="Gill Sans Nova" panose="020B0602020104020203" pitchFamily="34" charset="0"/>
              </a:rPr>
              <a:t>Notre Père qui est aux Cieux...</a:t>
            </a:r>
            <a:endParaRPr lang="x-none" sz="2600" dirty="0">
              <a:latin typeface="Gill Sans Nova" panose="020B0602020104020203" pitchFamily="34" charset="0"/>
            </a:endParaRPr>
          </a:p>
        </p:txBody>
      </p:sp>
      <p:sp>
        <p:nvSpPr>
          <p:cNvPr id="2" name="Rectangle 1"/>
          <p:cNvSpPr/>
          <p:nvPr/>
        </p:nvSpPr>
        <p:spPr>
          <a:xfrm>
            <a:off x="6667500" y="2982724"/>
            <a:ext cx="5118099" cy="523220"/>
          </a:xfrm>
          <a:prstGeom prst="rect">
            <a:avLst/>
          </a:prstGeom>
        </p:spPr>
        <p:txBody>
          <a:bodyPr wrap="square">
            <a:spAutoFit/>
          </a:bodyPr>
          <a:lstStyle/>
          <a:p>
            <a:r>
              <a:rPr lang="fr-FR" sz="2800" dirty="0"/>
              <a:t>Our </a:t>
            </a:r>
            <a:r>
              <a:rPr lang="fr-FR" sz="2800" dirty="0" err="1"/>
              <a:t>Father</a:t>
            </a:r>
            <a:r>
              <a:rPr lang="fr-FR" sz="2800" dirty="0"/>
              <a:t> </a:t>
            </a:r>
            <a:r>
              <a:rPr lang="fr-FR" sz="2800" dirty="0" err="1"/>
              <a:t>who</a:t>
            </a:r>
            <a:r>
              <a:rPr lang="fr-FR" sz="2800" dirty="0"/>
              <a:t> </a:t>
            </a:r>
            <a:r>
              <a:rPr lang="fr-FR" sz="2800" dirty="0" smtClean="0"/>
              <a:t>are </a:t>
            </a:r>
            <a:r>
              <a:rPr lang="fr-FR" sz="2800" dirty="0"/>
              <a:t>in </a:t>
            </a:r>
            <a:r>
              <a:rPr lang="fr-FR" sz="2800" dirty="0" err="1" smtClean="0"/>
              <a:t>heaven</a:t>
            </a:r>
            <a:r>
              <a:rPr lang="fr-FR" sz="2800" dirty="0" smtClean="0"/>
              <a:t>...</a:t>
            </a:r>
            <a:endParaRPr lang="fr-FR" sz="2800" dirty="0"/>
          </a:p>
        </p:txBody>
      </p:sp>
    </p:spTree>
    <p:extLst>
      <p:ext uri="{BB962C8B-B14F-4D97-AF65-F5344CB8AC3E}">
        <p14:creationId xmlns:p14="http://schemas.microsoft.com/office/powerpoint/2010/main" val="240056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 xmlns:a16="http://schemas.microsoft.com/office/drawing/2014/main" id="{566A09ED-1637-40F4-859D-B45272D8B0CB}"/>
              </a:ext>
            </a:extLst>
          </p:cNvPr>
          <p:cNvSpPr txBox="1"/>
          <p:nvPr/>
        </p:nvSpPr>
        <p:spPr>
          <a:xfrm>
            <a:off x="168964" y="3967590"/>
            <a:ext cx="8597346" cy="897040"/>
          </a:xfrm>
          <a:prstGeom prst="rect">
            <a:avLst/>
          </a:prstGeom>
          <a:noFill/>
        </p:spPr>
        <p:txBody>
          <a:bodyPr wrap="square">
            <a:spAutoFit/>
          </a:bodyPr>
          <a:lstStyle/>
          <a:p>
            <a:pPr>
              <a:lnSpc>
                <a:spcPct val="150000"/>
              </a:lnSpc>
            </a:pPr>
            <a:r>
              <a:rPr lang="fr-FR" sz="4000" dirty="0" smtClean="0">
                <a:latin typeface="Arial Rounded MT Bold" pitchFamily="34" charset="0"/>
              </a:rPr>
              <a:t>AMEN !</a:t>
            </a:r>
            <a:endParaRPr lang="x-none" sz="4000" dirty="0">
              <a:latin typeface="Arial Rounded MT Bold" pitchFamily="34" charset="0"/>
            </a:endParaRPr>
          </a:p>
        </p:txBody>
      </p:sp>
    </p:spTree>
    <p:extLst>
      <p:ext uri="{BB962C8B-B14F-4D97-AF65-F5344CB8AC3E}">
        <p14:creationId xmlns:p14="http://schemas.microsoft.com/office/powerpoint/2010/main" val="1131786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Un grupo de personas esquiando&#10;&#10;Descripción generada automáticamente">
            <a:extLst>
              <a:ext uri="{FF2B5EF4-FFF2-40B4-BE49-F238E27FC236}">
                <a16:creationId xmlns="" xmlns:a16="http://schemas.microsoft.com/office/drawing/2014/main" id="{DBD12EF9-AB07-4ED4-B6B1-88ACA22C76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990600" y="2103735"/>
            <a:ext cx="6096000" cy="1015663"/>
          </a:xfrm>
          <a:prstGeom prst="rect">
            <a:avLst/>
          </a:prstGeom>
        </p:spPr>
        <p:txBody>
          <a:bodyPr>
            <a:spAutoFit/>
          </a:bodyPr>
          <a:lstStyle/>
          <a:p>
            <a:r>
              <a:rPr lang="en-US" sz="2000" dirty="0"/>
              <a:t>Lord Jesus, open our hearts</a:t>
            </a:r>
          </a:p>
          <a:p>
            <a:r>
              <a:rPr lang="en-US" sz="2000" dirty="0"/>
              <a:t>to your Word and to that of others</a:t>
            </a:r>
          </a:p>
          <a:p>
            <a:r>
              <a:rPr lang="en-US" sz="2000" dirty="0"/>
              <a:t>Lead us in the breath of your Spirit.</a:t>
            </a:r>
          </a:p>
        </p:txBody>
      </p:sp>
      <p:sp>
        <p:nvSpPr>
          <p:cNvPr id="5" name="Rectangle 4"/>
          <p:cNvSpPr/>
          <p:nvPr/>
        </p:nvSpPr>
        <p:spPr>
          <a:xfrm>
            <a:off x="6210300" y="846435"/>
            <a:ext cx="4800600" cy="1015663"/>
          </a:xfrm>
          <a:prstGeom prst="rect">
            <a:avLst/>
          </a:prstGeom>
        </p:spPr>
        <p:txBody>
          <a:bodyPr wrap="square">
            <a:spAutoFit/>
          </a:bodyPr>
          <a:lstStyle/>
          <a:p>
            <a:r>
              <a:rPr lang="fr-FR" sz="2000" dirty="0"/>
              <a:t>Seigneur Jésus, ouvre nos cœurs,</a:t>
            </a:r>
          </a:p>
          <a:p>
            <a:r>
              <a:rPr lang="fr-FR" sz="2000" dirty="0"/>
              <a:t>à ta Parole et à celle des autres</a:t>
            </a:r>
          </a:p>
          <a:p>
            <a:r>
              <a:rPr lang="fr-FR" sz="2000" dirty="0"/>
              <a:t>Conduis-nous dans le souffle de ton Esprit.</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125" y="3546475"/>
            <a:ext cx="4297363" cy="9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988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 xmlns:a16="http://schemas.microsoft.com/office/drawing/2014/main" id="{AC249070-DC92-4B0B-825F-8201ACEE0ECB}"/>
              </a:ext>
            </a:extLst>
          </p:cNvPr>
          <p:cNvSpPr txBox="1"/>
          <p:nvPr/>
        </p:nvSpPr>
        <p:spPr>
          <a:xfrm>
            <a:off x="1187532" y="0"/>
            <a:ext cx="10580915" cy="3712555"/>
          </a:xfrm>
          <a:prstGeom prst="rect">
            <a:avLst/>
          </a:prstGeom>
          <a:noFill/>
        </p:spPr>
        <p:txBody>
          <a:bodyPr wrap="square">
            <a:spAutoFit/>
          </a:bodyPr>
          <a:lstStyle/>
          <a:p>
            <a:pPr algn="ctr"/>
            <a:r>
              <a:rPr lang="fr-BE" sz="4000" b="1" spc="300" dirty="0">
                <a:solidFill>
                  <a:schemeClr val="accent2">
                    <a:lumMod val="75000"/>
                  </a:schemeClr>
                </a:solidFill>
                <a:effectLst>
                  <a:outerShdw blurRad="38100" dist="38100" dir="2700000" algn="tl">
                    <a:srgbClr val="000000">
                      <a:alpha val="43137"/>
                    </a:srgbClr>
                  </a:outerShdw>
                </a:effectLst>
                <a:latin typeface="Berlin Sans FB Demi" panose="020E0802020502020306" pitchFamily="34" charset="0"/>
                <a:ea typeface="Calibri" panose="020F0502020204030204" pitchFamily="34" charset="0"/>
              </a:rPr>
              <a:t>Prière de conclusion </a:t>
            </a:r>
            <a:r>
              <a:rPr lang="fr-BE" sz="5400" b="1" spc="300" dirty="0">
                <a:solidFill>
                  <a:schemeClr val="accent2">
                    <a:lumMod val="75000"/>
                  </a:schemeClr>
                </a:solidFill>
                <a:effectLst>
                  <a:outerShdw blurRad="38100" dist="38100" dir="2700000" algn="tl">
                    <a:srgbClr val="000000">
                      <a:alpha val="43137"/>
                    </a:srgbClr>
                  </a:outerShdw>
                </a:effectLst>
                <a:latin typeface="Berlin Sans FB Demi" panose="020E0802020502020306" pitchFamily="34" charset="0"/>
                <a:ea typeface="Calibri" panose="020F0502020204030204" pitchFamily="34" charset="0"/>
              </a:rPr>
              <a:t>:</a:t>
            </a:r>
          </a:p>
          <a:p>
            <a:pPr>
              <a:lnSpc>
                <a:spcPct val="107000"/>
              </a:lnSpc>
              <a:spcAft>
                <a:spcPts val="800"/>
              </a:spcAft>
            </a:pPr>
            <a:r>
              <a:rPr lang="fr-FR" sz="2800" b="1" i="1" dirty="0" smtClean="0">
                <a:solidFill>
                  <a:srgbClr val="1A1A1A"/>
                </a:solidFill>
                <a:effectLst/>
                <a:latin typeface="GillSans-Italic"/>
                <a:ea typeface="Calibri" panose="020F0502020204030204" pitchFamily="34" charset="0"/>
                <a:cs typeface="GillSans-Italic"/>
              </a:rPr>
              <a:t>Prends, Seigneur et reçois </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it-IT" sz="2800" b="1" i="1" dirty="0">
                <a:solidFill>
                  <a:srgbClr val="1A1A1A"/>
                </a:solidFill>
                <a:effectLst/>
                <a:latin typeface="Comic Sans MS" panose="030F0702030302020204" pitchFamily="66" charset="0"/>
                <a:ea typeface="Calibri" panose="020F0502020204030204" pitchFamily="34" charset="0"/>
                <a:cs typeface="GillSans"/>
              </a:rPr>
              <a:t>                             </a:t>
            </a:r>
            <a:r>
              <a:rPr lang="it-IT" sz="2000" b="1" i="1" dirty="0" smtClean="0">
                <a:solidFill>
                  <a:srgbClr val="1A1A1A"/>
                </a:solidFill>
                <a:effectLst/>
                <a:latin typeface="Comic Sans MS" panose="030F0702030302020204" pitchFamily="66" charset="0"/>
                <a:ea typeface="Calibri" panose="020F0502020204030204" pitchFamily="34" charset="0"/>
                <a:cs typeface="GillSans"/>
              </a:rPr>
              <a:t>Saint Ignace de Loyola</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BE" sz="5400" b="1" spc="300" dirty="0">
              <a:solidFill>
                <a:schemeClr val="accent2">
                  <a:lumMod val="75000"/>
                </a:schemeClr>
              </a:solidFill>
              <a:effectLst>
                <a:outerShdw blurRad="38100" dist="38100" dir="2700000" algn="tl">
                  <a:srgbClr val="000000">
                    <a:alpha val="43137"/>
                  </a:srgbClr>
                </a:outerShdw>
              </a:effectLst>
              <a:latin typeface="Berlin Sans FB Demi" panose="020E0802020502020306" pitchFamily="34" charset="0"/>
              <a:ea typeface="Calibri" panose="020F0502020204030204" pitchFamily="34" charset="0"/>
            </a:endParaRPr>
          </a:p>
          <a:p>
            <a:pPr algn="ctr"/>
            <a:endParaRPr lang="fr-BE" sz="5400" b="1" spc="300" dirty="0">
              <a:solidFill>
                <a:schemeClr val="accent2">
                  <a:lumMod val="75000"/>
                </a:schemeClr>
              </a:solidFill>
              <a:effectLst>
                <a:outerShdw blurRad="38100" dist="38100" dir="2700000" algn="tl">
                  <a:srgbClr val="000000">
                    <a:alpha val="43137"/>
                  </a:srgbClr>
                </a:outerShdw>
              </a:effectLst>
              <a:latin typeface="Berlin Sans FB Demi" panose="020E0802020502020306" pitchFamily="34" charset="0"/>
              <a:ea typeface="Calibri" panose="020F0502020204030204" pitchFamily="34" charset="0"/>
            </a:endParaRPr>
          </a:p>
        </p:txBody>
      </p:sp>
    </p:spTree>
    <p:extLst>
      <p:ext uri="{BB962C8B-B14F-4D97-AF65-F5344CB8AC3E}">
        <p14:creationId xmlns:p14="http://schemas.microsoft.com/office/powerpoint/2010/main" val="1652374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ZoneTexte 1"/>
          <p:cNvSpPr txBox="1"/>
          <p:nvPr/>
        </p:nvSpPr>
        <p:spPr>
          <a:xfrm>
            <a:off x="508000" y="711200"/>
            <a:ext cx="11150600" cy="646331"/>
          </a:xfrm>
          <a:prstGeom prst="rect">
            <a:avLst/>
          </a:prstGeom>
          <a:noFill/>
        </p:spPr>
        <p:txBody>
          <a:bodyPr wrap="square" rtlCol="0">
            <a:spAutoFit/>
          </a:bodyPr>
          <a:lstStyle/>
          <a:p>
            <a:r>
              <a:rPr lang="fr-FR" sz="3600" i="1" dirty="0">
                <a:solidFill>
                  <a:schemeClr val="bg1"/>
                </a:solidFill>
              </a:rPr>
              <a:t>Il en est ainsi pour qui est né du souffle de l’Esprit. </a:t>
            </a:r>
            <a:r>
              <a:rPr lang="fr-FR" sz="3600" i="1" dirty="0" err="1">
                <a:solidFill>
                  <a:schemeClr val="bg1"/>
                </a:solidFill>
              </a:rPr>
              <a:t>Jn</a:t>
            </a:r>
            <a:r>
              <a:rPr lang="fr-FR" sz="3600" i="1" dirty="0">
                <a:solidFill>
                  <a:schemeClr val="bg1"/>
                </a:solidFill>
              </a:rPr>
              <a:t> 3, 7-8</a:t>
            </a:r>
            <a:endParaRPr lang="fr-FR" sz="3600" dirty="0">
              <a:solidFill>
                <a:schemeClr val="bg1"/>
              </a:solidFill>
            </a:endParaRPr>
          </a:p>
        </p:txBody>
      </p:sp>
      <p:sp>
        <p:nvSpPr>
          <p:cNvPr id="3" name="Rectangle 2"/>
          <p:cNvSpPr/>
          <p:nvPr/>
        </p:nvSpPr>
        <p:spPr>
          <a:xfrm>
            <a:off x="508000" y="5683935"/>
            <a:ext cx="11150600" cy="584775"/>
          </a:xfrm>
          <a:prstGeom prst="rect">
            <a:avLst/>
          </a:prstGeom>
        </p:spPr>
        <p:txBody>
          <a:bodyPr wrap="square">
            <a:spAutoFit/>
          </a:bodyPr>
          <a:lstStyle/>
          <a:p>
            <a:r>
              <a:rPr lang="en-US" sz="3200" i="1" dirty="0">
                <a:solidFill>
                  <a:schemeClr val="bg1"/>
                </a:solidFill>
              </a:rPr>
              <a:t>So it is for those who are born of the breath of the Spirit. </a:t>
            </a:r>
            <a:r>
              <a:rPr lang="en-US" sz="3200" dirty="0" err="1">
                <a:solidFill>
                  <a:schemeClr val="bg1"/>
                </a:solidFill>
              </a:rPr>
              <a:t>Jn</a:t>
            </a:r>
            <a:r>
              <a:rPr lang="en-US" sz="3200" dirty="0">
                <a:solidFill>
                  <a:schemeClr val="bg1"/>
                </a:solidFill>
              </a:rPr>
              <a:t> 3:7-8</a:t>
            </a:r>
            <a:endParaRPr lang="fr-FR" sz="3200" dirty="0">
              <a:solidFill>
                <a:schemeClr val="bg1"/>
              </a:solidFill>
            </a:endParaRPr>
          </a:p>
        </p:txBody>
      </p:sp>
    </p:spTree>
    <p:extLst>
      <p:ext uri="{BB962C8B-B14F-4D97-AF65-F5344CB8AC3E}">
        <p14:creationId xmlns:p14="http://schemas.microsoft.com/office/powerpoint/2010/main" val="115100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e du monde atl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247" y="0"/>
            <a:ext cx="9753600" cy="637222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5592220" y="3084513"/>
            <a:ext cx="5288627" cy="1881990"/>
          </a:xfrm>
          <a:prstGeom prst="rect">
            <a:avLst/>
          </a:prstGeom>
          <a:noFill/>
        </p:spPr>
        <p:txBody>
          <a:bodyPr wrap="none" rtlCol="0">
            <a:spAutoFit/>
          </a:bodyPr>
          <a:lstStyle/>
          <a:p>
            <a:pPr algn="r">
              <a:lnSpc>
                <a:spcPct val="150000"/>
              </a:lnSpc>
            </a:pPr>
            <a:r>
              <a:rPr lang="fr-FR" sz="2000" dirty="0">
                <a:latin typeface="Gill Sans Nova"/>
              </a:rPr>
              <a:t>Voici le peuple de ceux qui le cherchent ! </a:t>
            </a:r>
          </a:p>
          <a:p>
            <a:pPr algn="r">
              <a:lnSpc>
                <a:spcPct val="150000"/>
              </a:lnSpc>
            </a:pPr>
            <a:r>
              <a:rPr lang="fr-FR" sz="2000" dirty="0">
                <a:latin typeface="Gill Sans Nova"/>
              </a:rPr>
              <a:t>Voici Jacob qui recherche ta face !</a:t>
            </a:r>
          </a:p>
          <a:p>
            <a:pPr algn="r">
              <a:lnSpc>
                <a:spcPct val="150000"/>
              </a:lnSpc>
            </a:pPr>
            <a:r>
              <a:rPr lang="fr-FR" sz="2000" dirty="0">
                <a:latin typeface="Gill Sans Nova"/>
              </a:rPr>
              <a:t>Portes, levez vos frontons, élevez-vous, </a:t>
            </a:r>
          </a:p>
          <a:p>
            <a:pPr algn="r">
              <a:lnSpc>
                <a:spcPct val="150000"/>
              </a:lnSpc>
            </a:pPr>
            <a:r>
              <a:rPr lang="fr-FR" sz="2000" dirty="0">
                <a:latin typeface="Gill Sans Nova"/>
              </a:rPr>
              <a:t>portes éternelles : qu'il entre, le roi de gloire !</a:t>
            </a:r>
          </a:p>
        </p:txBody>
      </p:sp>
      <p:sp>
        <p:nvSpPr>
          <p:cNvPr id="3" name="Rectangle 2"/>
          <p:cNvSpPr/>
          <p:nvPr/>
        </p:nvSpPr>
        <p:spPr>
          <a:xfrm>
            <a:off x="1866900" y="357426"/>
            <a:ext cx="5676900" cy="2400657"/>
          </a:xfrm>
          <a:prstGeom prst="rect">
            <a:avLst/>
          </a:prstGeom>
        </p:spPr>
        <p:txBody>
          <a:bodyPr wrap="square">
            <a:spAutoFit/>
          </a:bodyPr>
          <a:lstStyle/>
          <a:p>
            <a:pPr>
              <a:lnSpc>
                <a:spcPct val="150000"/>
              </a:lnSpc>
            </a:pPr>
            <a:r>
              <a:rPr lang="en-US" sz="2000" dirty="0">
                <a:latin typeface="Gill Sans Nova"/>
              </a:rPr>
              <a:t>Such is the generation of those who seek him,</a:t>
            </a:r>
          </a:p>
          <a:p>
            <a:pPr>
              <a:lnSpc>
                <a:spcPct val="150000"/>
              </a:lnSpc>
            </a:pPr>
            <a:r>
              <a:rPr lang="en-US" sz="2000" dirty="0" smtClean="0">
                <a:latin typeface="Gill Sans Nova"/>
              </a:rPr>
              <a:t>who </a:t>
            </a:r>
            <a:r>
              <a:rPr lang="en-US" sz="2000" dirty="0">
                <a:latin typeface="Gill Sans Nova"/>
              </a:rPr>
              <a:t>seek the face of the God of Jacob.</a:t>
            </a:r>
          </a:p>
          <a:p>
            <a:pPr>
              <a:lnSpc>
                <a:spcPct val="150000"/>
              </a:lnSpc>
            </a:pPr>
            <a:r>
              <a:rPr lang="en-US" sz="2000" dirty="0">
                <a:latin typeface="Gill Sans Nova"/>
              </a:rPr>
              <a:t>Lift up your heads, O gates</a:t>
            </a:r>
            <a:r>
              <a:rPr lang="en-US" sz="2000" dirty="0" smtClean="0">
                <a:latin typeface="Gill Sans Nova"/>
              </a:rPr>
              <a:t>!</a:t>
            </a:r>
            <a:r>
              <a:rPr lang="fr-FR" sz="2000" dirty="0">
                <a:latin typeface="Gill Sans Nova"/>
              </a:rPr>
              <a:t>  </a:t>
            </a:r>
            <a:endParaRPr lang="fr-FR" sz="2000" dirty="0" smtClean="0">
              <a:latin typeface="Gill Sans Nova"/>
            </a:endParaRPr>
          </a:p>
          <a:p>
            <a:pPr>
              <a:lnSpc>
                <a:spcPct val="150000"/>
              </a:lnSpc>
            </a:pPr>
            <a:r>
              <a:rPr lang="fr-FR" sz="2000" dirty="0" smtClean="0">
                <a:latin typeface="Gill Sans Nova"/>
              </a:rPr>
              <a:t>and </a:t>
            </a:r>
            <a:r>
              <a:rPr lang="fr-FR" sz="2000" dirty="0" err="1">
                <a:latin typeface="Gill Sans Nova"/>
              </a:rPr>
              <a:t>be</a:t>
            </a:r>
            <a:r>
              <a:rPr lang="fr-FR" sz="2000" dirty="0">
                <a:latin typeface="Gill Sans Nova"/>
              </a:rPr>
              <a:t> </a:t>
            </a:r>
            <a:r>
              <a:rPr lang="fr-FR" sz="2000" dirty="0" err="1">
                <a:latin typeface="Gill Sans Nova"/>
              </a:rPr>
              <a:t>lifted</a:t>
            </a:r>
            <a:r>
              <a:rPr lang="fr-FR" sz="2000" dirty="0">
                <a:latin typeface="Gill Sans Nova"/>
              </a:rPr>
              <a:t> up, O </a:t>
            </a:r>
            <a:r>
              <a:rPr lang="fr-FR" sz="2000" dirty="0" err="1">
                <a:latin typeface="Gill Sans Nova"/>
              </a:rPr>
              <a:t>ancient</a:t>
            </a:r>
            <a:r>
              <a:rPr lang="fr-FR" sz="2000" dirty="0">
                <a:latin typeface="Gill Sans Nova"/>
              </a:rPr>
              <a:t> </a:t>
            </a:r>
            <a:r>
              <a:rPr lang="fr-FR" sz="2000" dirty="0" err="1">
                <a:latin typeface="Gill Sans Nova"/>
              </a:rPr>
              <a:t>doors</a:t>
            </a:r>
            <a:r>
              <a:rPr lang="fr-FR" sz="2000" dirty="0" smtClean="0">
                <a:latin typeface="Gill Sans Nova"/>
              </a:rPr>
              <a:t>!</a:t>
            </a:r>
          </a:p>
          <a:p>
            <a:pPr>
              <a:lnSpc>
                <a:spcPct val="150000"/>
              </a:lnSpc>
            </a:pPr>
            <a:r>
              <a:rPr lang="fr-FR" sz="2000" dirty="0" err="1">
                <a:latin typeface="Gill Sans Nova"/>
              </a:rPr>
              <a:t>that</a:t>
            </a:r>
            <a:r>
              <a:rPr lang="fr-FR" sz="2000" dirty="0">
                <a:latin typeface="Gill Sans Nova"/>
              </a:rPr>
              <a:t> the King of </a:t>
            </a:r>
            <a:r>
              <a:rPr lang="fr-FR" sz="2000" dirty="0" err="1">
                <a:latin typeface="Gill Sans Nova"/>
              </a:rPr>
              <a:t>glory</a:t>
            </a:r>
            <a:r>
              <a:rPr lang="fr-FR" sz="2000" dirty="0">
                <a:latin typeface="Gill Sans Nova"/>
              </a:rPr>
              <a:t> </a:t>
            </a:r>
            <a:r>
              <a:rPr lang="fr-FR" sz="2000" dirty="0" err="1">
                <a:latin typeface="Gill Sans Nova"/>
              </a:rPr>
              <a:t>may</a:t>
            </a:r>
            <a:r>
              <a:rPr lang="fr-FR" sz="2000" dirty="0">
                <a:latin typeface="Gill Sans Nova"/>
              </a:rPr>
              <a:t> come in.</a:t>
            </a:r>
            <a:endParaRPr lang="en-US" sz="2000" dirty="0">
              <a:latin typeface="Gill Sans Nova"/>
            </a:endParaRPr>
          </a:p>
        </p:txBody>
      </p:sp>
    </p:spTree>
    <p:extLst>
      <p:ext uri="{BB962C8B-B14F-4D97-AF65-F5344CB8AC3E}">
        <p14:creationId xmlns:p14="http://schemas.microsoft.com/office/powerpoint/2010/main" val="4192706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2" name="Rectangle 1"/>
          <p:cNvSpPr/>
          <p:nvPr/>
        </p:nvSpPr>
        <p:spPr>
          <a:xfrm>
            <a:off x="5588000" y="3961537"/>
            <a:ext cx="6096000" cy="1843518"/>
          </a:xfrm>
          <a:prstGeom prst="rect">
            <a:avLst/>
          </a:prstGeom>
        </p:spPr>
        <p:txBody>
          <a:bodyPr>
            <a:spAutoFit/>
          </a:bodyPr>
          <a:lstStyle/>
          <a:p>
            <a:pPr algn="r">
              <a:lnSpc>
                <a:spcPct val="200000"/>
              </a:lnSpc>
            </a:pPr>
            <a:r>
              <a:rPr lang="fr-FR" sz="2000" dirty="0">
                <a:solidFill>
                  <a:schemeClr val="bg1"/>
                </a:solidFill>
                <a:latin typeface="Gill Sans Nova" panose="020B0602020104020203" pitchFamily="34" charset="0"/>
              </a:rPr>
              <a:t>Qui est ce roi de gloire ? </a:t>
            </a:r>
          </a:p>
          <a:p>
            <a:pPr algn="r">
              <a:lnSpc>
                <a:spcPct val="200000"/>
              </a:lnSpc>
            </a:pPr>
            <a:r>
              <a:rPr lang="fr-FR" sz="2000" dirty="0">
                <a:solidFill>
                  <a:schemeClr val="bg1"/>
                </a:solidFill>
                <a:latin typeface="Gill Sans Nova" panose="020B0602020104020203" pitchFamily="34" charset="0"/>
              </a:rPr>
              <a:t>C'est le Seigneur, le fort, le vaillant, </a:t>
            </a:r>
          </a:p>
          <a:p>
            <a:pPr algn="r">
              <a:lnSpc>
                <a:spcPct val="200000"/>
              </a:lnSpc>
            </a:pPr>
            <a:r>
              <a:rPr lang="fr-FR" sz="2000" dirty="0">
                <a:solidFill>
                  <a:schemeClr val="bg1"/>
                </a:solidFill>
                <a:latin typeface="Gill Sans Nova" panose="020B0602020104020203" pitchFamily="34" charset="0"/>
              </a:rPr>
              <a:t>le Seigneur, le vaillant des combats.</a:t>
            </a:r>
          </a:p>
        </p:txBody>
      </p:sp>
      <p:sp>
        <p:nvSpPr>
          <p:cNvPr id="4" name="Rectangle 3"/>
          <p:cNvSpPr/>
          <p:nvPr/>
        </p:nvSpPr>
        <p:spPr>
          <a:xfrm>
            <a:off x="469900" y="808335"/>
            <a:ext cx="6096000" cy="1429622"/>
          </a:xfrm>
          <a:prstGeom prst="rect">
            <a:avLst/>
          </a:prstGeom>
        </p:spPr>
        <p:txBody>
          <a:bodyPr>
            <a:spAutoFit/>
          </a:bodyPr>
          <a:lstStyle/>
          <a:p>
            <a:pPr>
              <a:lnSpc>
                <a:spcPct val="150000"/>
              </a:lnSpc>
            </a:pPr>
            <a:r>
              <a:rPr lang="en-US" sz="2000" dirty="0">
                <a:solidFill>
                  <a:schemeClr val="bg1"/>
                </a:solidFill>
              </a:rPr>
              <a:t> </a:t>
            </a:r>
            <a:r>
              <a:rPr lang="en-US" sz="2000" dirty="0">
                <a:solidFill>
                  <a:schemeClr val="bg1"/>
                </a:solidFill>
                <a:latin typeface="Gill Sans Nova"/>
              </a:rPr>
              <a:t>Who is the King of glory?</a:t>
            </a:r>
          </a:p>
          <a:p>
            <a:pPr>
              <a:lnSpc>
                <a:spcPct val="150000"/>
              </a:lnSpc>
            </a:pPr>
            <a:r>
              <a:rPr lang="en-US" sz="2000" dirty="0">
                <a:solidFill>
                  <a:schemeClr val="bg1"/>
                </a:solidFill>
                <a:latin typeface="Gill Sans Nova"/>
              </a:rPr>
              <a:t> </a:t>
            </a:r>
            <a:r>
              <a:rPr lang="en-US" sz="2000" dirty="0" smtClean="0">
                <a:solidFill>
                  <a:schemeClr val="bg1"/>
                </a:solidFill>
                <a:latin typeface="Gill Sans Nova"/>
              </a:rPr>
              <a:t>The </a:t>
            </a:r>
            <a:r>
              <a:rPr lang="en-US" sz="2000" dirty="0">
                <a:solidFill>
                  <a:schemeClr val="bg1"/>
                </a:solidFill>
                <a:latin typeface="Gill Sans Nova"/>
              </a:rPr>
              <a:t>Lord, strong and mighty,</a:t>
            </a:r>
          </a:p>
          <a:p>
            <a:pPr>
              <a:lnSpc>
                <a:spcPct val="150000"/>
              </a:lnSpc>
            </a:pPr>
            <a:r>
              <a:rPr lang="en-US" sz="2000" dirty="0">
                <a:solidFill>
                  <a:schemeClr val="bg1"/>
                </a:solidFill>
                <a:latin typeface="Gill Sans Nova"/>
              </a:rPr>
              <a:t>  </a:t>
            </a:r>
            <a:r>
              <a:rPr lang="en-US" sz="2000" dirty="0" smtClean="0">
                <a:solidFill>
                  <a:schemeClr val="bg1"/>
                </a:solidFill>
                <a:latin typeface="Gill Sans Nova"/>
              </a:rPr>
              <a:t>the </a:t>
            </a:r>
            <a:r>
              <a:rPr lang="en-US" sz="2000" dirty="0">
                <a:solidFill>
                  <a:schemeClr val="bg1"/>
                </a:solidFill>
                <a:latin typeface="Gill Sans Nova"/>
              </a:rPr>
              <a:t>Lord, mighty in battle!</a:t>
            </a:r>
          </a:p>
        </p:txBody>
      </p:sp>
    </p:spTree>
    <p:extLst>
      <p:ext uri="{BB962C8B-B14F-4D97-AF65-F5344CB8AC3E}">
        <p14:creationId xmlns:p14="http://schemas.microsoft.com/office/powerpoint/2010/main" val="239623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 xmlns:a16="http://schemas.microsoft.com/office/drawing/2014/main" id="{851C9983-2BCD-4C62-AA9D-C0E533C144AE}"/>
              </a:ext>
            </a:extLst>
          </p:cNvPr>
          <p:cNvSpPr txBox="1"/>
          <p:nvPr/>
        </p:nvSpPr>
        <p:spPr>
          <a:xfrm>
            <a:off x="3987801" y="3701748"/>
            <a:ext cx="8204199" cy="2400657"/>
          </a:xfrm>
          <a:prstGeom prst="rect">
            <a:avLst/>
          </a:prstGeom>
          <a:noFill/>
        </p:spPr>
        <p:txBody>
          <a:bodyPr wrap="square">
            <a:spAutoFit/>
          </a:bodyPr>
          <a:lstStyle/>
          <a:p>
            <a:pPr algn="r">
              <a:lnSpc>
                <a:spcPct val="150000"/>
              </a:lnSpc>
            </a:pPr>
            <a:r>
              <a:rPr lang="fr-FR" sz="2000" dirty="0" smtClean="0">
                <a:solidFill>
                  <a:schemeClr val="bg1"/>
                </a:solidFill>
                <a:latin typeface="Gill Sans Nova" panose="020B0602020104020203" pitchFamily="34" charset="0"/>
              </a:rPr>
              <a:t>Portes</a:t>
            </a:r>
            <a:r>
              <a:rPr lang="fr-FR" sz="2000" dirty="0">
                <a:solidFill>
                  <a:schemeClr val="bg1"/>
                </a:solidFill>
                <a:latin typeface="Gill Sans Nova" panose="020B0602020104020203" pitchFamily="34" charset="0"/>
              </a:rPr>
              <a:t>, levez vos frontons, </a:t>
            </a:r>
            <a:endParaRPr lang="fr-FR" sz="2000" dirty="0" smtClean="0">
              <a:solidFill>
                <a:schemeClr val="bg1"/>
              </a:solidFill>
              <a:latin typeface="Gill Sans Nova" panose="020B0602020104020203" pitchFamily="34" charset="0"/>
            </a:endParaRPr>
          </a:p>
          <a:p>
            <a:pPr algn="r">
              <a:lnSpc>
                <a:spcPct val="150000"/>
              </a:lnSpc>
            </a:pPr>
            <a:r>
              <a:rPr lang="fr-FR" sz="2000" dirty="0" smtClean="0">
                <a:solidFill>
                  <a:schemeClr val="bg1"/>
                </a:solidFill>
                <a:latin typeface="Gill Sans Nova" panose="020B0602020104020203" pitchFamily="34" charset="0"/>
              </a:rPr>
              <a:t>levez-les</a:t>
            </a:r>
            <a:r>
              <a:rPr lang="fr-FR" sz="2000" dirty="0">
                <a:solidFill>
                  <a:schemeClr val="bg1"/>
                </a:solidFill>
                <a:latin typeface="Gill Sans Nova" panose="020B0602020104020203" pitchFamily="34" charset="0"/>
              </a:rPr>
              <a:t>, portes éternelles : qu'il entre, le roi de </a:t>
            </a:r>
            <a:r>
              <a:rPr lang="fr-FR" sz="2000" dirty="0" smtClean="0">
                <a:solidFill>
                  <a:schemeClr val="bg1"/>
                </a:solidFill>
                <a:latin typeface="Gill Sans Nova" panose="020B0602020104020203" pitchFamily="34" charset="0"/>
              </a:rPr>
              <a:t>gloire. </a:t>
            </a:r>
          </a:p>
          <a:p>
            <a:pPr algn="r">
              <a:lnSpc>
                <a:spcPct val="150000"/>
              </a:lnSpc>
            </a:pPr>
            <a:r>
              <a:rPr lang="fr-FR" sz="2000" dirty="0" smtClean="0">
                <a:solidFill>
                  <a:schemeClr val="bg1"/>
                </a:solidFill>
                <a:latin typeface="Gill Sans Nova" panose="020B0602020104020203" pitchFamily="34" charset="0"/>
              </a:rPr>
              <a:t>Qui </a:t>
            </a:r>
            <a:r>
              <a:rPr lang="fr-FR" sz="2000" dirty="0">
                <a:solidFill>
                  <a:schemeClr val="bg1"/>
                </a:solidFill>
                <a:latin typeface="Gill Sans Nova" panose="020B0602020104020203" pitchFamily="34" charset="0"/>
              </a:rPr>
              <a:t>donc est ce roi de gloire ? </a:t>
            </a:r>
          </a:p>
          <a:p>
            <a:pPr algn="r">
              <a:lnSpc>
                <a:spcPct val="150000"/>
              </a:lnSpc>
            </a:pPr>
            <a:r>
              <a:rPr lang="fr-FR" sz="2000" dirty="0">
                <a:solidFill>
                  <a:schemeClr val="bg1"/>
                </a:solidFill>
                <a:latin typeface="Gill Sans Nova" panose="020B0602020104020203" pitchFamily="34" charset="0"/>
              </a:rPr>
              <a:t>C'est le Seigneur, Dieu de l'univers ; </a:t>
            </a:r>
            <a:r>
              <a:rPr lang="fr-FR" sz="2000" dirty="0" smtClean="0">
                <a:solidFill>
                  <a:schemeClr val="bg1"/>
                </a:solidFill>
                <a:latin typeface="Gill Sans Nova" panose="020B0602020104020203" pitchFamily="34" charset="0"/>
              </a:rPr>
              <a:t>c'est </a:t>
            </a:r>
            <a:r>
              <a:rPr lang="fr-FR" sz="2000" dirty="0">
                <a:solidFill>
                  <a:schemeClr val="bg1"/>
                </a:solidFill>
                <a:latin typeface="Gill Sans Nova" panose="020B0602020104020203" pitchFamily="34" charset="0"/>
              </a:rPr>
              <a:t>lui, le roi de gloire.</a:t>
            </a:r>
          </a:p>
          <a:p>
            <a:pPr algn="r">
              <a:lnSpc>
                <a:spcPct val="150000"/>
              </a:lnSpc>
            </a:pPr>
            <a:r>
              <a:rPr lang="fr-FR" sz="2000" dirty="0">
                <a:solidFill>
                  <a:schemeClr val="bg1"/>
                </a:solidFill>
                <a:latin typeface="Gill Sans Nova" panose="020B0602020104020203" pitchFamily="34" charset="0"/>
              </a:rPr>
              <a:t>Psaume 23</a:t>
            </a:r>
          </a:p>
        </p:txBody>
      </p:sp>
      <p:sp>
        <p:nvSpPr>
          <p:cNvPr id="2" name="Rectangle 1"/>
          <p:cNvSpPr/>
          <p:nvPr/>
        </p:nvSpPr>
        <p:spPr>
          <a:xfrm>
            <a:off x="457200" y="433151"/>
            <a:ext cx="6096000" cy="2400657"/>
          </a:xfrm>
          <a:prstGeom prst="rect">
            <a:avLst/>
          </a:prstGeom>
        </p:spPr>
        <p:txBody>
          <a:bodyPr>
            <a:spAutoFit/>
          </a:bodyPr>
          <a:lstStyle/>
          <a:p>
            <a:pPr>
              <a:lnSpc>
                <a:spcPct val="150000"/>
              </a:lnSpc>
            </a:pPr>
            <a:r>
              <a:rPr lang="en-US" dirty="0"/>
              <a:t> </a:t>
            </a:r>
            <a:r>
              <a:rPr lang="en-US" sz="2000" dirty="0">
                <a:solidFill>
                  <a:schemeClr val="bg1"/>
                </a:solidFill>
                <a:latin typeface="Gill Sans Nova"/>
              </a:rPr>
              <a:t>Lift up your heads, O gates!</a:t>
            </a:r>
          </a:p>
          <a:p>
            <a:pPr>
              <a:lnSpc>
                <a:spcPct val="150000"/>
              </a:lnSpc>
            </a:pPr>
            <a:r>
              <a:rPr lang="en-US" sz="2000" dirty="0">
                <a:solidFill>
                  <a:schemeClr val="bg1"/>
                </a:solidFill>
                <a:latin typeface="Gill Sans Nova"/>
              </a:rPr>
              <a:t> </a:t>
            </a:r>
            <a:r>
              <a:rPr lang="en-US" sz="2000" dirty="0" smtClean="0">
                <a:solidFill>
                  <a:schemeClr val="bg1"/>
                </a:solidFill>
                <a:latin typeface="Gill Sans Nova"/>
              </a:rPr>
              <a:t>and </a:t>
            </a:r>
            <a:r>
              <a:rPr lang="en-US" sz="2000" dirty="0">
                <a:solidFill>
                  <a:schemeClr val="bg1"/>
                </a:solidFill>
                <a:latin typeface="Gill Sans Nova"/>
              </a:rPr>
              <a:t>be lifted </a:t>
            </a:r>
            <a:r>
              <a:rPr lang="en-US" sz="2000" dirty="0" smtClean="0">
                <a:solidFill>
                  <a:schemeClr val="bg1"/>
                </a:solidFill>
                <a:latin typeface="Gill Sans Nova"/>
              </a:rPr>
              <a:t>up, O </a:t>
            </a:r>
            <a:r>
              <a:rPr lang="en-US" sz="2000" dirty="0">
                <a:solidFill>
                  <a:schemeClr val="bg1"/>
                </a:solidFill>
                <a:latin typeface="Gill Sans Nova"/>
              </a:rPr>
              <a:t>ancient doors!</a:t>
            </a:r>
          </a:p>
          <a:p>
            <a:pPr>
              <a:lnSpc>
                <a:spcPct val="150000"/>
              </a:lnSpc>
            </a:pPr>
            <a:r>
              <a:rPr lang="en-US" sz="2000" dirty="0" smtClean="0">
                <a:solidFill>
                  <a:schemeClr val="bg1"/>
                </a:solidFill>
                <a:latin typeface="Gill Sans Nova"/>
              </a:rPr>
              <a:t> that </a:t>
            </a:r>
            <a:r>
              <a:rPr lang="en-US" sz="2000" dirty="0">
                <a:solidFill>
                  <a:schemeClr val="bg1"/>
                </a:solidFill>
                <a:latin typeface="Gill Sans Nova"/>
              </a:rPr>
              <a:t>the King of glory may come in.</a:t>
            </a:r>
          </a:p>
          <a:p>
            <a:pPr>
              <a:lnSpc>
                <a:spcPct val="150000"/>
              </a:lnSpc>
            </a:pPr>
            <a:r>
              <a:rPr lang="en-US" sz="2000" dirty="0">
                <a:solidFill>
                  <a:schemeClr val="bg1"/>
                </a:solidFill>
                <a:latin typeface="Gill Sans Nova"/>
              </a:rPr>
              <a:t> Who is this King of glory?</a:t>
            </a:r>
          </a:p>
          <a:p>
            <a:pPr>
              <a:lnSpc>
                <a:spcPct val="150000"/>
              </a:lnSpc>
            </a:pPr>
            <a:r>
              <a:rPr lang="en-US" sz="2000" dirty="0">
                <a:solidFill>
                  <a:schemeClr val="bg1"/>
                </a:solidFill>
                <a:latin typeface="Gill Sans Nova"/>
              </a:rPr>
              <a:t> </a:t>
            </a:r>
            <a:r>
              <a:rPr lang="en-US" sz="2000" dirty="0" smtClean="0">
                <a:solidFill>
                  <a:schemeClr val="bg1"/>
                </a:solidFill>
                <a:latin typeface="Gill Sans Nova"/>
              </a:rPr>
              <a:t>The </a:t>
            </a:r>
            <a:r>
              <a:rPr lang="en-US" sz="2000" dirty="0">
                <a:solidFill>
                  <a:schemeClr val="bg1"/>
                </a:solidFill>
                <a:latin typeface="Gill Sans Nova"/>
              </a:rPr>
              <a:t>Lord of hosts</a:t>
            </a:r>
            <a:r>
              <a:rPr lang="en-US" sz="2000" dirty="0" smtClean="0">
                <a:solidFill>
                  <a:schemeClr val="bg1"/>
                </a:solidFill>
                <a:latin typeface="Gill Sans Nova"/>
              </a:rPr>
              <a:t>, </a:t>
            </a:r>
            <a:r>
              <a:rPr lang="en-US" sz="2000" dirty="0">
                <a:solidFill>
                  <a:schemeClr val="bg1"/>
                </a:solidFill>
                <a:latin typeface="Gill Sans Nova"/>
              </a:rPr>
              <a:t>he is the King of </a:t>
            </a:r>
            <a:r>
              <a:rPr lang="en-US" sz="2000" dirty="0" smtClean="0">
                <a:solidFill>
                  <a:schemeClr val="bg1"/>
                </a:solidFill>
                <a:latin typeface="Gill Sans Nova"/>
              </a:rPr>
              <a:t>glory!</a:t>
            </a:r>
            <a:endParaRPr lang="en-US" sz="2000" dirty="0">
              <a:solidFill>
                <a:schemeClr val="bg1"/>
              </a:solidFill>
              <a:latin typeface="Gill Sans Nova"/>
            </a:endParaRPr>
          </a:p>
        </p:txBody>
      </p:sp>
    </p:spTree>
    <p:extLst>
      <p:ext uri="{BB962C8B-B14F-4D97-AF65-F5344CB8AC3E}">
        <p14:creationId xmlns:p14="http://schemas.microsoft.com/office/powerpoint/2010/main" val="132554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 xmlns:a16="http://schemas.microsoft.com/office/drawing/2014/main" id="{C10D4A70-865E-4544-AFFA-6A798E0051BE}"/>
              </a:ext>
            </a:extLst>
          </p:cNvPr>
          <p:cNvSpPr txBox="1"/>
          <p:nvPr/>
        </p:nvSpPr>
        <p:spPr>
          <a:xfrm rot="10800000" flipV="1">
            <a:off x="415635" y="4447980"/>
            <a:ext cx="11142181" cy="1052596"/>
          </a:xfrm>
          <a:prstGeom prst="rect">
            <a:avLst/>
          </a:prstGeom>
          <a:noFill/>
        </p:spPr>
        <p:txBody>
          <a:bodyPr wrap="square">
            <a:spAutoFit/>
          </a:bodyPr>
          <a:lstStyle/>
          <a:p>
            <a:pPr algn="ctr">
              <a:lnSpc>
                <a:spcPct val="130000"/>
              </a:lnSpc>
              <a:spcAft>
                <a:spcPts val="600"/>
              </a:spcAft>
            </a:pPr>
            <a:r>
              <a:rPr lang="fr-FR" sz="2400" dirty="0" smtClean="0">
                <a:solidFill>
                  <a:schemeClr val="bg1"/>
                </a:solidFill>
                <a:latin typeface="Gill Sans Nova" panose="020B0602020104020203" pitchFamily="34" charset="0"/>
              </a:rPr>
              <a:t>Rencontrer, se réjouir, chercher, apprendre, écouter, prier, discerner, ...ensemble. </a:t>
            </a:r>
          </a:p>
        </p:txBody>
      </p:sp>
      <p:sp>
        <p:nvSpPr>
          <p:cNvPr id="2" name="Rectangle 1"/>
          <p:cNvSpPr/>
          <p:nvPr/>
        </p:nvSpPr>
        <p:spPr>
          <a:xfrm>
            <a:off x="660400" y="540435"/>
            <a:ext cx="10668000" cy="830997"/>
          </a:xfrm>
          <a:prstGeom prst="rect">
            <a:avLst/>
          </a:prstGeom>
        </p:spPr>
        <p:txBody>
          <a:bodyPr wrap="square">
            <a:spAutoFit/>
          </a:bodyPr>
          <a:lstStyle/>
          <a:p>
            <a:pPr algn="ctr"/>
            <a:r>
              <a:rPr lang="en-US" sz="2400" dirty="0">
                <a:solidFill>
                  <a:schemeClr val="bg1"/>
                </a:solidFill>
                <a:latin typeface="Gill Sans Nova"/>
              </a:rPr>
              <a:t>To meet, to rejoice, to seek, to learn, to listen, </a:t>
            </a:r>
            <a:r>
              <a:rPr lang="en-US" sz="2400" dirty="0" smtClean="0">
                <a:solidFill>
                  <a:schemeClr val="bg1"/>
                </a:solidFill>
                <a:latin typeface="Gill Sans Nova"/>
              </a:rPr>
              <a:t>to pray, to </a:t>
            </a:r>
            <a:r>
              <a:rPr lang="en-US" sz="2400" dirty="0">
                <a:solidFill>
                  <a:schemeClr val="bg1"/>
                </a:solidFill>
                <a:latin typeface="Gill Sans Nova"/>
              </a:rPr>
              <a:t>discern, </a:t>
            </a:r>
            <a:endParaRPr lang="en-US" sz="2400" dirty="0" smtClean="0">
              <a:solidFill>
                <a:schemeClr val="bg1"/>
              </a:solidFill>
              <a:latin typeface="Gill Sans Nova"/>
            </a:endParaRPr>
          </a:p>
          <a:p>
            <a:pPr algn="ctr"/>
            <a:r>
              <a:rPr lang="en-US" sz="2400" dirty="0" smtClean="0">
                <a:solidFill>
                  <a:schemeClr val="bg1"/>
                </a:solidFill>
                <a:latin typeface="Gill Sans Nova"/>
              </a:rPr>
              <a:t>...</a:t>
            </a:r>
            <a:r>
              <a:rPr lang="en-US" sz="2400" dirty="0">
                <a:solidFill>
                  <a:schemeClr val="bg1"/>
                </a:solidFill>
                <a:latin typeface="Gill Sans Nova"/>
              </a:rPr>
              <a:t>together.</a:t>
            </a:r>
            <a:endParaRPr lang="fr-FR" sz="2400" dirty="0">
              <a:solidFill>
                <a:schemeClr val="bg1"/>
              </a:solidFill>
              <a:latin typeface="Gill Sans Nova"/>
            </a:endParaRPr>
          </a:p>
        </p:txBody>
      </p:sp>
    </p:spTree>
    <p:extLst>
      <p:ext uri="{BB962C8B-B14F-4D97-AF65-F5344CB8AC3E}">
        <p14:creationId xmlns:p14="http://schemas.microsoft.com/office/powerpoint/2010/main" val="4810045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n 7" descr="Una montaña con vista al mar&#10;&#10;Descripción generada automáticamente">
            <a:extLst>
              <a:ext uri="{FF2B5EF4-FFF2-40B4-BE49-F238E27FC236}">
                <a16:creationId xmlns="" xmlns:a16="http://schemas.microsoft.com/office/drawing/2014/main" id="{1971C5F2-8884-40B1-AB85-CF528067BD00}"/>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2552" r="18220" b="1"/>
          <a:stretch/>
        </p:blipFill>
        <p:spPr>
          <a:xfrm>
            <a:off x="5797543" y="10"/>
            <a:ext cx="6394152" cy="6857990"/>
          </a:xfrm>
          <a:prstGeom prst="rect">
            <a:avLst/>
          </a:prstGeom>
        </p:spPr>
      </p:pic>
      <p:pic>
        <p:nvPicPr>
          <p:cNvPr id="27" name="Picture 12">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6" name="ZoneTexte 5">
            <a:extLst>
              <a:ext uri="{FF2B5EF4-FFF2-40B4-BE49-F238E27FC236}">
                <a16:creationId xmlns="" xmlns:a16="http://schemas.microsoft.com/office/drawing/2014/main" id="{78550814-2FDB-48EB-BFEE-801EF7267581}"/>
              </a:ext>
            </a:extLst>
          </p:cNvPr>
          <p:cNvSpPr txBox="1"/>
          <p:nvPr/>
        </p:nvSpPr>
        <p:spPr>
          <a:xfrm>
            <a:off x="249382" y="510639"/>
            <a:ext cx="5949537" cy="5579604"/>
          </a:xfrm>
          <a:prstGeom prst="rect">
            <a:avLst/>
          </a:prstGeom>
          <a:noFill/>
        </p:spPr>
        <p:txBody>
          <a:bodyPr wrap="square">
            <a:spAutoFit/>
          </a:bodyPr>
          <a:lstStyle/>
          <a:p>
            <a:pPr>
              <a:lnSpc>
                <a:spcPct val="107000"/>
              </a:lnSpc>
              <a:spcAft>
                <a:spcPts val="1125"/>
              </a:spcAft>
            </a:pPr>
            <a:r>
              <a:rPr lang="fr-BE" sz="1800" b="1" dirty="0" smtClean="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Du pape François</a:t>
            </a: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fr-FR" sz="2400" i="1" dirty="0">
                <a:solidFill>
                  <a:srgbClr val="333333"/>
                </a:solidFill>
                <a:latin typeface="Calibri" panose="020F0502020204030204" pitchFamily="34" charset="0"/>
                <a:ea typeface="Times New Roman" panose="02020603050405020304" pitchFamily="18" charset="0"/>
                <a:cs typeface="Calibri" panose="020F0502020204030204" pitchFamily="34" charset="0"/>
              </a:rPr>
              <a:t>Il ne s’agit pas d’appliquer des recettes ni de répéter le passé, puisque les mêmes solutions ne sont pas valables en toutes circonstances, et ce qui sera utile dans un certain contexte peut ne pas l’être dans un autre. </a:t>
            </a:r>
            <a:endParaRPr lang="fr-FR" sz="2400" i="1" dirty="0" smtClean="0">
              <a:solidFill>
                <a:srgbClr val="333333"/>
              </a:solidFill>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750"/>
              </a:spcAft>
            </a:pPr>
            <a:endParaRPr lang="fr-FR" sz="2400" i="1" dirty="0" smtClean="0">
              <a:solidFill>
                <a:srgbClr val="333333"/>
              </a:solidFill>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750"/>
              </a:spcAft>
            </a:pPr>
            <a:r>
              <a:rPr lang="fr-FR" sz="2400" i="1" dirty="0"/>
              <a:t>It </a:t>
            </a:r>
            <a:r>
              <a:rPr lang="fr-FR" sz="2400" i="1" dirty="0" err="1"/>
              <a:t>is</a:t>
            </a:r>
            <a:r>
              <a:rPr lang="fr-FR" sz="2400" i="1" dirty="0"/>
              <a:t> not a </a:t>
            </a:r>
            <a:r>
              <a:rPr lang="fr-FR" sz="2400" i="1" dirty="0" err="1"/>
              <a:t>matter</a:t>
            </a:r>
            <a:r>
              <a:rPr lang="fr-FR" sz="2400" i="1" dirty="0"/>
              <a:t> of </a:t>
            </a:r>
            <a:r>
              <a:rPr lang="fr-FR" sz="2400" i="1" dirty="0" err="1"/>
              <a:t>applying</a:t>
            </a:r>
            <a:r>
              <a:rPr lang="fr-FR" sz="2400" i="1" dirty="0"/>
              <a:t> </a:t>
            </a:r>
            <a:r>
              <a:rPr lang="fr-FR" sz="2400" i="1" dirty="0" err="1"/>
              <a:t>rules</a:t>
            </a:r>
            <a:r>
              <a:rPr lang="fr-FR" sz="2400" i="1" dirty="0"/>
              <a:t> or </a:t>
            </a:r>
            <a:r>
              <a:rPr lang="fr-FR" sz="2400" i="1" dirty="0" err="1"/>
              <a:t>repeating</a:t>
            </a:r>
            <a:r>
              <a:rPr lang="fr-FR" sz="2400" i="1" dirty="0"/>
              <a:t> </a:t>
            </a:r>
            <a:r>
              <a:rPr lang="fr-FR" sz="2400" i="1" dirty="0" err="1"/>
              <a:t>what</a:t>
            </a:r>
            <a:r>
              <a:rPr lang="fr-FR" sz="2400" i="1" dirty="0"/>
              <a:t> </a:t>
            </a:r>
            <a:r>
              <a:rPr lang="fr-FR" sz="2400" i="1" dirty="0" err="1"/>
              <a:t>was</a:t>
            </a:r>
            <a:r>
              <a:rPr lang="fr-FR" sz="2400" i="1" dirty="0"/>
              <a:t> </a:t>
            </a:r>
            <a:r>
              <a:rPr lang="fr-FR" sz="2400" i="1" dirty="0" err="1"/>
              <a:t>done</a:t>
            </a:r>
            <a:r>
              <a:rPr lang="fr-FR" sz="2400" i="1" dirty="0"/>
              <a:t> in the </a:t>
            </a:r>
            <a:r>
              <a:rPr lang="fr-FR" sz="2400" i="1" dirty="0" err="1"/>
              <a:t>past</a:t>
            </a:r>
            <a:r>
              <a:rPr lang="fr-FR" sz="2400" i="1" dirty="0"/>
              <a:t>, </a:t>
            </a:r>
            <a:r>
              <a:rPr lang="fr-FR" sz="2400" i="1" dirty="0" err="1"/>
              <a:t>since</a:t>
            </a:r>
            <a:r>
              <a:rPr lang="fr-FR" sz="2400" i="1" dirty="0"/>
              <a:t> the </a:t>
            </a:r>
            <a:r>
              <a:rPr lang="fr-FR" sz="2400" i="1" dirty="0" err="1"/>
              <a:t>same</a:t>
            </a:r>
            <a:r>
              <a:rPr lang="fr-FR" sz="2400" i="1" dirty="0"/>
              <a:t> solutions are not </a:t>
            </a:r>
            <a:r>
              <a:rPr lang="fr-FR" sz="2400" i="1" dirty="0" err="1"/>
              <a:t>valid</a:t>
            </a:r>
            <a:r>
              <a:rPr lang="fr-FR" sz="2400" i="1" dirty="0"/>
              <a:t> in all </a:t>
            </a:r>
            <a:r>
              <a:rPr lang="fr-FR" sz="2400" i="1" dirty="0" err="1"/>
              <a:t>circumstances</a:t>
            </a:r>
            <a:r>
              <a:rPr lang="fr-FR" sz="2400" i="1" dirty="0"/>
              <a:t> and </a:t>
            </a:r>
            <a:r>
              <a:rPr lang="fr-FR" sz="2400" i="1" dirty="0" err="1"/>
              <a:t>what</a:t>
            </a:r>
            <a:r>
              <a:rPr lang="fr-FR" sz="2400" i="1" dirty="0"/>
              <a:t> </a:t>
            </a:r>
            <a:r>
              <a:rPr lang="fr-FR" sz="2400" i="1" dirty="0" err="1"/>
              <a:t>was</a:t>
            </a:r>
            <a:r>
              <a:rPr lang="fr-FR" sz="2400" i="1" dirty="0"/>
              <a:t> </a:t>
            </a:r>
            <a:r>
              <a:rPr lang="fr-FR" sz="2400" i="1" dirty="0" err="1"/>
              <a:t>useful</a:t>
            </a:r>
            <a:r>
              <a:rPr lang="fr-FR" sz="2400" i="1" dirty="0"/>
              <a:t> in one </a:t>
            </a:r>
            <a:r>
              <a:rPr lang="fr-FR" sz="2400" i="1" dirty="0" err="1"/>
              <a:t>context</a:t>
            </a:r>
            <a:r>
              <a:rPr lang="fr-FR" sz="2400" i="1" dirty="0"/>
              <a:t> </a:t>
            </a:r>
            <a:r>
              <a:rPr lang="fr-FR" sz="2400" i="1" dirty="0" err="1"/>
              <a:t>may</a:t>
            </a:r>
            <a:r>
              <a:rPr lang="fr-FR" sz="2400" i="1" dirty="0"/>
              <a:t> not </a:t>
            </a:r>
            <a:r>
              <a:rPr lang="fr-FR" sz="2400" i="1" dirty="0" err="1"/>
              <a:t>prove</a:t>
            </a:r>
            <a:r>
              <a:rPr lang="fr-FR" sz="2400" i="1" dirty="0"/>
              <a:t> </a:t>
            </a:r>
            <a:r>
              <a:rPr lang="fr-FR" sz="2400" i="1" dirty="0" err="1"/>
              <a:t>so</a:t>
            </a:r>
            <a:r>
              <a:rPr lang="fr-FR" sz="2400" i="1" dirty="0"/>
              <a:t> in </a:t>
            </a:r>
            <a:r>
              <a:rPr lang="fr-FR" sz="2400" i="1" dirty="0" err="1"/>
              <a:t>another</a:t>
            </a:r>
            <a:r>
              <a:rPr lang="fr-FR" sz="2400" i="1" dirty="0"/>
              <a:t>. </a:t>
            </a:r>
            <a:endParaRPr lang="fr-FR" sz="2400" i="1" dirty="0">
              <a:solidFill>
                <a:srgbClr val="333333"/>
              </a:solidFill>
              <a:latin typeface="Calibri" panose="020F0502020204030204" pitchFamily="34" charset="0"/>
              <a:cs typeface="Calibri" panose="020F0502020204030204" pitchFamily="34" charset="0"/>
            </a:endParaRPr>
          </a:p>
          <a:p>
            <a:pPr>
              <a:lnSpc>
                <a:spcPct val="107000"/>
              </a:lnSpc>
              <a:spcAft>
                <a:spcPts val="750"/>
              </a:spcAft>
            </a:pPr>
            <a:endParaRPr lang="fr-FR" sz="2400" i="1" dirty="0">
              <a:solidFill>
                <a:srgbClr val="333333"/>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806667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1000"/>
                                        <p:tgtEl>
                                          <p:spTgt spid="6">
                                            <p:txEl>
                                              <p:pRg st="1" end="1"/>
                                            </p:txEl>
                                          </p:spTgt>
                                        </p:tgtEl>
                                      </p:cBhvr>
                                    </p:animEffect>
                                    <p:anim calcmode="lin" valueType="num">
                                      <p:cBhvr>
                                        <p:cTn id="1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1000"/>
                                        <p:tgtEl>
                                          <p:spTgt spid="6">
                                            <p:txEl>
                                              <p:pRg st="3" end="3"/>
                                            </p:txEl>
                                          </p:spTgt>
                                        </p:tgtEl>
                                      </p:cBhvr>
                                    </p:animEffect>
                                    <p:anim calcmode="lin" valueType="num">
                                      <p:cBhvr>
                                        <p:cTn id="1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93700" y="3972104"/>
            <a:ext cx="11277600" cy="2616101"/>
          </a:xfrm>
          <a:prstGeom prst="rect">
            <a:avLst/>
          </a:prstGeom>
        </p:spPr>
        <p:txBody>
          <a:bodyPr wrap="square">
            <a:spAutoFit/>
          </a:bodyPr>
          <a:lstStyle/>
          <a:p>
            <a:r>
              <a:rPr lang="fr-FR" sz="2400" i="1" dirty="0"/>
              <a:t>Le discernement des esprits nous libère de la rigidité qui n’est pas de mise devant l’éternel aujourd’hui du Ressuscité. </a:t>
            </a:r>
            <a:endParaRPr lang="fr-FR" sz="2400" i="1" dirty="0" smtClean="0"/>
          </a:p>
          <a:p>
            <a:endParaRPr lang="fr-FR" sz="2400" i="1" dirty="0" smtClean="0"/>
          </a:p>
          <a:p>
            <a:r>
              <a:rPr lang="fr-FR" sz="2400" i="1" dirty="0"/>
              <a:t>The </a:t>
            </a:r>
            <a:r>
              <a:rPr lang="fr-FR" sz="2400" i="1" dirty="0" err="1"/>
              <a:t>discernment</a:t>
            </a:r>
            <a:r>
              <a:rPr lang="fr-FR" sz="2400" i="1" dirty="0"/>
              <a:t> of spirits </a:t>
            </a:r>
            <a:r>
              <a:rPr lang="fr-FR" sz="2400" i="1" dirty="0" err="1"/>
              <a:t>liberates</a:t>
            </a:r>
            <a:r>
              <a:rPr lang="fr-FR" sz="2400" i="1" dirty="0"/>
              <a:t> us </a:t>
            </a:r>
            <a:r>
              <a:rPr lang="fr-FR" sz="2400" i="1" dirty="0" err="1"/>
              <a:t>from</a:t>
            </a:r>
            <a:r>
              <a:rPr lang="fr-FR" sz="2400" i="1" dirty="0"/>
              <a:t> </a:t>
            </a:r>
            <a:r>
              <a:rPr lang="fr-FR" sz="2400" i="1" dirty="0" err="1"/>
              <a:t>rigidity</a:t>
            </a:r>
            <a:r>
              <a:rPr lang="fr-FR" sz="2400" i="1" dirty="0"/>
              <a:t>, </a:t>
            </a:r>
            <a:r>
              <a:rPr lang="fr-FR" sz="2400" i="1" dirty="0" err="1"/>
              <a:t>which</a:t>
            </a:r>
            <a:r>
              <a:rPr lang="fr-FR" sz="2400" i="1" dirty="0"/>
              <a:t> has no place </a:t>
            </a:r>
            <a:r>
              <a:rPr lang="fr-FR" sz="2400" i="1" dirty="0" err="1"/>
              <a:t>before</a:t>
            </a:r>
            <a:r>
              <a:rPr lang="fr-FR" sz="2400" i="1" dirty="0"/>
              <a:t> the </a:t>
            </a:r>
            <a:r>
              <a:rPr lang="fr-FR" sz="2400" i="1" dirty="0" err="1"/>
              <a:t>perennial</a:t>
            </a:r>
            <a:r>
              <a:rPr lang="fr-FR" sz="2400" i="1" dirty="0"/>
              <a:t> “</a:t>
            </a:r>
            <a:r>
              <a:rPr lang="fr-FR" sz="2400" i="1" dirty="0" err="1"/>
              <a:t>today</a:t>
            </a:r>
            <a:r>
              <a:rPr lang="fr-FR" sz="2400" i="1" dirty="0"/>
              <a:t>” of the </a:t>
            </a:r>
            <a:r>
              <a:rPr lang="fr-FR" sz="2400" i="1" dirty="0" err="1"/>
              <a:t>risen</a:t>
            </a:r>
            <a:r>
              <a:rPr lang="fr-FR" sz="2400" i="1" dirty="0"/>
              <a:t> Lord. </a:t>
            </a:r>
          </a:p>
          <a:p>
            <a:endParaRPr lang="fr-FR" sz="2000" dirty="0"/>
          </a:p>
          <a:p>
            <a:endParaRPr lang="fr-FR" sz="2400" dirty="0"/>
          </a:p>
        </p:txBody>
      </p:sp>
    </p:spTree>
    <p:extLst>
      <p:ext uri="{BB962C8B-B14F-4D97-AF65-F5344CB8AC3E}">
        <p14:creationId xmlns:p14="http://schemas.microsoft.com/office/powerpoint/2010/main" val="758749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tile tx="0" ty="0" sx="100000" sy="100000" flip="none" algn="tl"/>
        </a:blipFill>
        <a:effectLst/>
      </p:bgPr>
    </p:bg>
    <p:spTree>
      <p:nvGrpSpPr>
        <p:cNvPr id="1" name=""/>
        <p:cNvGrpSpPr/>
        <p:nvPr/>
      </p:nvGrpSpPr>
      <p:grpSpPr>
        <a:xfrm>
          <a:off x="0" y="0"/>
          <a:ext cx="0" cy="0"/>
          <a:chOff x="0" y="0"/>
          <a:chExt cx="0" cy="0"/>
        </a:xfrm>
      </p:grpSpPr>
      <p:pic>
        <p:nvPicPr>
          <p:cNvPr id="9" name="Imagen 8" descr="Un atardecer de fondo&#10;&#10;Descripción generada automáticamente">
            <a:extLst>
              <a:ext uri="{FF2B5EF4-FFF2-40B4-BE49-F238E27FC236}">
                <a16:creationId xmlns="" xmlns:a16="http://schemas.microsoft.com/office/drawing/2014/main" id="{E9D16833-F71D-48B4-856D-6347404BE086}"/>
              </a:ext>
            </a:extLst>
          </p:cNvPr>
          <p:cNvPicPr>
            <a:picLocks noChangeAspect="1"/>
          </p:cNvPicPr>
          <p:nvPr/>
        </p:nvPicPr>
        <p:blipFill rotWithShape="1">
          <a:blip r:embed="rId3">
            <a:extLst>
              <a:ext uri="{28A0092B-C50C-407E-A947-70E740481C1C}">
                <a14:useLocalDpi xmlns:a14="http://schemas.microsoft.com/office/drawing/2010/main" val="0"/>
              </a:ext>
            </a:extLst>
          </a:blip>
          <a:srcRect l="7742" r="8226"/>
          <a:stretch/>
        </p:blipFill>
        <p:spPr>
          <a:xfrm>
            <a:off x="0" y="0"/>
            <a:ext cx="12192000" cy="8161152"/>
          </a:xfrm>
          <a:prstGeom prst="rect">
            <a:avLst/>
          </a:prstGeom>
        </p:spPr>
      </p:pic>
      <p:sp>
        <p:nvSpPr>
          <p:cNvPr id="2" name="Rectangle 1"/>
          <p:cNvSpPr/>
          <p:nvPr/>
        </p:nvSpPr>
        <p:spPr>
          <a:xfrm>
            <a:off x="381000" y="890538"/>
            <a:ext cx="11303000" cy="2677656"/>
          </a:xfrm>
          <a:prstGeom prst="rect">
            <a:avLst/>
          </a:prstGeom>
        </p:spPr>
        <p:txBody>
          <a:bodyPr wrap="square">
            <a:spAutoFit/>
          </a:bodyPr>
          <a:lstStyle/>
          <a:p>
            <a:r>
              <a:rPr lang="fr-FR" sz="2400" i="1" dirty="0"/>
              <a:t>Seul l’Esprit sait pénétrer dans les replis les plus sombres de la réalité et prendre en compte toutes ses nuances, pour que, sous un nouveau jour, émerge la nouveauté de l’</a:t>
            </a:r>
            <a:r>
              <a:rPr lang="fr-FR" sz="2400" i="1" dirty="0" err="1"/>
              <a:t>Evangile</a:t>
            </a:r>
            <a:r>
              <a:rPr lang="fr-FR" sz="2400" i="1" dirty="0"/>
              <a:t>.  (</a:t>
            </a:r>
            <a:r>
              <a:rPr lang="fr-FR" sz="2400" i="1" dirty="0" err="1"/>
              <a:t>Gaudete</a:t>
            </a:r>
            <a:r>
              <a:rPr lang="fr-FR" sz="2400" i="1" dirty="0"/>
              <a:t> et exultate-173</a:t>
            </a:r>
            <a:r>
              <a:rPr lang="fr-FR" sz="2400" i="1" dirty="0" smtClean="0"/>
              <a:t>)</a:t>
            </a:r>
          </a:p>
          <a:p>
            <a:endParaRPr lang="fr-FR" sz="2400" i="1" dirty="0"/>
          </a:p>
          <a:p>
            <a:r>
              <a:rPr lang="fr-FR" sz="2400" i="1" dirty="0"/>
              <a:t>The Spirit </a:t>
            </a:r>
            <a:r>
              <a:rPr lang="fr-FR" sz="2400" i="1" dirty="0" err="1"/>
              <a:t>alone</a:t>
            </a:r>
            <a:r>
              <a:rPr lang="fr-FR" sz="2400" i="1" dirty="0"/>
              <a:t> </a:t>
            </a:r>
            <a:r>
              <a:rPr lang="fr-FR" sz="2400" i="1" dirty="0" err="1"/>
              <a:t>can</a:t>
            </a:r>
            <a:r>
              <a:rPr lang="fr-FR" sz="2400" i="1" dirty="0"/>
              <a:t> </a:t>
            </a:r>
            <a:r>
              <a:rPr lang="fr-FR" sz="2400" i="1" dirty="0" err="1"/>
              <a:t>penetrate</a:t>
            </a:r>
            <a:r>
              <a:rPr lang="fr-FR" sz="2400" i="1" dirty="0"/>
              <a:t> </a:t>
            </a:r>
            <a:r>
              <a:rPr lang="fr-FR" sz="2400" i="1" dirty="0" err="1"/>
              <a:t>what</a:t>
            </a:r>
            <a:r>
              <a:rPr lang="fr-FR" sz="2400" i="1" dirty="0"/>
              <a:t> </a:t>
            </a:r>
            <a:r>
              <a:rPr lang="fr-FR" sz="2400" i="1" dirty="0" err="1"/>
              <a:t>is</a:t>
            </a:r>
            <a:r>
              <a:rPr lang="fr-FR" sz="2400" i="1" dirty="0"/>
              <a:t> obscure and </a:t>
            </a:r>
            <a:r>
              <a:rPr lang="fr-FR" sz="2400" i="1" dirty="0" err="1"/>
              <a:t>hidden</a:t>
            </a:r>
            <a:r>
              <a:rPr lang="fr-FR" sz="2400" i="1" dirty="0"/>
              <a:t> in </a:t>
            </a:r>
            <a:r>
              <a:rPr lang="fr-FR" sz="2400" i="1" dirty="0" err="1"/>
              <a:t>every</a:t>
            </a:r>
            <a:r>
              <a:rPr lang="fr-FR" sz="2400" i="1" dirty="0"/>
              <a:t> situation, and </a:t>
            </a:r>
            <a:r>
              <a:rPr lang="fr-FR" sz="2400" i="1" dirty="0" err="1"/>
              <a:t>grasp</a:t>
            </a:r>
            <a:r>
              <a:rPr lang="fr-FR" sz="2400" i="1" dirty="0"/>
              <a:t> </a:t>
            </a:r>
            <a:r>
              <a:rPr lang="fr-FR" sz="2400" i="1" dirty="0" err="1"/>
              <a:t>its</a:t>
            </a:r>
            <a:r>
              <a:rPr lang="fr-FR" sz="2400" i="1" dirty="0"/>
              <a:t> </a:t>
            </a:r>
            <a:r>
              <a:rPr lang="fr-FR" sz="2400" i="1" dirty="0" err="1"/>
              <a:t>every</a:t>
            </a:r>
            <a:r>
              <a:rPr lang="fr-FR" sz="2400" i="1" dirty="0"/>
              <a:t> nuance, </a:t>
            </a:r>
            <a:r>
              <a:rPr lang="fr-FR" sz="2400" i="1" dirty="0" err="1"/>
              <a:t>so</a:t>
            </a:r>
            <a:r>
              <a:rPr lang="fr-FR" sz="2400" i="1" dirty="0"/>
              <a:t> </a:t>
            </a:r>
            <a:r>
              <a:rPr lang="fr-FR" sz="2400" i="1" dirty="0" err="1"/>
              <a:t>that</a:t>
            </a:r>
            <a:r>
              <a:rPr lang="fr-FR" sz="2400" i="1" dirty="0"/>
              <a:t> the </a:t>
            </a:r>
            <a:r>
              <a:rPr lang="fr-FR" sz="2400" i="1" dirty="0" err="1"/>
              <a:t>newness</a:t>
            </a:r>
            <a:r>
              <a:rPr lang="fr-FR" sz="2400" i="1" dirty="0"/>
              <a:t> of the Gospel </a:t>
            </a:r>
            <a:r>
              <a:rPr lang="fr-FR" sz="2400" i="1" dirty="0" err="1"/>
              <a:t>can</a:t>
            </a:r>
            <a:r>
              <a:rPr lang="fr-FR" sz="2400" i="1" dirty="0"/>
              <a:t> </a:t>
            </a:r>
            <a:r>
              <a:rPr lang="fr-FR" sz="2400" i="1" dirty="0" err="1"/>
              <a:t>emerge</a:t>
            </a:r>
            <a:r>
              <a:rPr lang="fr-FR" sz="2400" i="1" dirty="0"/>
              <a:t> in </a:t>
            </a:r>
            <a:r>
              <a:rPr lang="fr-FR" sz="2400" i="1" dirty="0" err="1"/>
              <a:t>another</a:t>
            </a:r>
            <a:r>
              <a:rPr lang="fr-FR" sz="2400" i="1" dirty="0"/>
              <a:t> light. </a:t>
            </a:r>
            <a:endParaRPr lang="fr-FR" sz="2400" i="1" dirty="0" smtClean="0"/>
          </a:p>
          <a:p>
            <a:r>
              <a:rPr lang="fr-FR" sz="2400" i="1" dirty="0" smtClean="0"/>
              <a:t>(</a:t>
            </a:r>
            <a:r>
              <a:rPr lang="fr-FR" sz="2400" i="1" dirty="0" err="1"/>
              <a:t>Gaudete</a:t>
            </a:r>
            <a:r>
              <a:rPr lang="fr-FR" sz="2400" i="1" dirty="0"/>
              <a:t> et exultate-173)</a:t>
            </a:r>
          </a:p>
        </p:txBody>
      </p:sp>
    </p:spTree>
    <p:extLst>
      <p:ext uri="{BB962C8B-B14F-4D97-AF65-F5344CB8AC3E}">
        <p14:creationId xmlns:p14="http://schemas.microsoft.com/office/powerpoint/2010/main" val="3738226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692</TotalTime>
  <Words>619</Words>
  <Application>Microsoft Office PowerPoint</Application>
  <PresentationFormat>Personnalisé</PresentationFormat>
  <Paragraphs>55</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Tema de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Emilia</dc:creator>
  <cp:lastModifiedBy>Annick</cp:lastModifiedBy>
  <cp:revision>53</cp:revision>
  <cp:lastPrinted>2021-03-17T21:09:52Z</cp:lastPrinted>
  <dcterms:created xsi:type="dcterms:W3CDTF">2021-01-29T15:35:57Z</dcterms:created>
  <dcterms:modified xsi:type="dcterms:W3CDTF">2021-05-21T17:07:30Z</dcterms:modified>
</cp:coreProperties>
</file>