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8FC58-9B45-344C-88FD-0A7537A1A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F2183F-5FE1-A246-B450-54772FB98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CF46E6-E5C3-5047-BF5A-1188822C5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216C14-86A9-5541-8159-EC6B3C9A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1D6AB8-AFDA-1347-BC16-62C8DA6E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81708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0E3067-88A4-6045-93F7-957D8C457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EE5B1B-D73C-8B4A-A587-D01B02A85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112E11-891A-B341-B6B3-8D6DA376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44E121-0EDC-AB4E-B766-8460F16D6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8EBE71-E6C0-DE4F-B805-D569CD344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13732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56EFD77-EEAF-0340-BD96-D989C3C248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AE3596-62F0-C04C-9511-CD65832A8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93DB57-3A55-C94F-932B-6C350FD8E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173D53-E623-AC48-A72A-8A32730F3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159768-25D1-F34E-BCE1-ABD1832F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7323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BB6CB9-41BD-5440-9631-D68E371F0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EC17D2-BC59-0444-8633-96EA400FB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D6A19-F882-1948-8D41-728211FE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825C5A-15F2-414D-A5BC-8B8DC3F9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9B43BB-AD8D-A94B-ABE2-E575BB321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95806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599837-38C8-9E43-B8F7-5B119D036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C45683-AEB0-6D45-952B-D32541E28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E0ACC6-6B68-8A40-97EB-D94C06EE5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0B7DBE-AB56-A442-BD39-AC85EEAD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E04595-40A8-F546-BE7C-8C024D250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47651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D5BB35-87C2-F541-BBBE-43F5A06CC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A05F23-7442-7040-BCB7-79DC52841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0B0676-3B83-C945-928F-42D68113A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2427F9-3CA8-1446-A455-9545477BD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F41C3D-5841-FC48-87D4-8ED4DC36D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D76BD4-29EE-C64F-9EDB-18B8C087D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91645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FF3AE2-D94A-F247-8591-BCF13BCCB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D27DDB5-4195-9546-B20B-47BD938D7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89756C-07EF-4D4C-8349-A1C43D92B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5895919-49D8-1345-8859-65F737AA21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36F17F-DB24-094D-BB47-E5D82D7418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D84967C-5647-0040-904E-8CAB6C0F0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F045FAE-0146-E54C-9E92-64C19F18F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433335-AB89-9247-9B74-4E61DAE21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41027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4D08F3-C74A-9A42-8D10-8AB70C85F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F4C044-E5BC-9348-9450-7FC4ABA51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10390C9-F12A-DE40-BB0C-79C332759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1D896F0-B4B6-0947-8624-3820B3CE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58594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CA1CA4D-268B-2643-B48A-633CA744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940C58D-59F0-D845-9ACE-63B6258A1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0E358E-5F39-E04E-BC38-01A2FD6D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59465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6D5541-0C53-4D4F-9F83-88BF39D4A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63FD5E-BCDB-3C4D-9CD8-A5C3085A4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097D29-8B63-F742-B549-2DC90175A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A64CB7-A88F-D14A-A928-486C89545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ADE339-43B8-EA42-98FA-722C86E9E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250452-8CAF-A743-B6E4-003C64C6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86040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55A88E-F98C-524B-B1A2-16DC34CC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339A22-80FB-D14B-801F-38352B90A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490791B-3739-9E48-86DA-E2C7068B7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D5C4779-7A04-6E48-9DC1-D3E6F149E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B6DFB4-AE3B-F44E-A226-0F36E590F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39E75D-CDFA-0945-B3F5-212ED81F3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1077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75420C-252A-5E43-8E8F-1E8112713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6B9D40-9714-7349-8B7B-79880D292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3D33AD-77D0-8240-B2D0-F9036D95E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785C3-E415-8643-81DD-91D2228147D3}" type="datetimeFigureOut">
              <a:rPr lang="fr-FR" smtClean="0"/>
              <a:t>05/11/2020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C45293-FA28-744D-9971-2275464BC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8514F1-9801-2141-9833-3CFCF8074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75826-7F5A-AD4C-B927-19219105E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51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6583CDD-CA07-EC45-A080-A0E86DA7D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9218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58625C0-C816-2645-9909-15974CA1D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1499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097416A-E67F-B747-8E85-70C491A6D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1726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247C208-73D1-9546-9AC5-5DE20F18F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6997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E2B901-FD12-3A4E-B339-2689B860E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1871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ACE3B6E-3A32-9240-BFEF-33287DB40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4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198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3889ADB-12D8-8A45-9FE0-AAC924B41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4529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AF7A59-A9D2-A54A-B981-568F64170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8779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AA9BE92-4EEC-C145-915D-607C5F5AF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0497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904F193-DE4D-0840-9C43-730E7D351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9689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17EF2B9-F0C2-0641-8974-E8EB14DED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7162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7AFA3A-635C-E248-8922-83704910C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918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D7F46-0034-1E42-957C-069A2396B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7386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C61691-D2A1-E940-B270-5067FFD9C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7930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Grand écran</PresentationFormat>
  <Paragraphs>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 Gillet</dc:creator>
  <cp:lastModifiedBy>Cécile Gillet</cp:lastModifiedBy>
  <cp:revision>3</cp:revision>
  <dcterms:created xsi:type="dcterms:W3CDTF">2020-11-05T13:24:26Z</dcterms:created>
  <dcterms:modified xsi:type="dcterms:W3CDTF">2020-11-05T13:34:42Z</dcterms:modified>
</cp:coreProperties>
</file>